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7FFFE069_1A70DB7.xml" ContentType="application/vnd.ms-powerpoint.comments+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55"/>
  </p:notesMasterIdLst>
  <p:sldIdLst>
    <p:sldId id="256" r:id="rId5"/>
    <p:sldId id="258" r:id="rId6"/>
    <p:sldId id="2147482375" r:id="rId7"/>
    <p:sldId id="2147482376" r:id="rId8"/>
    <p:sldId id="2147482377" r:id="rId9"/>
    <p:sldId id="2147482378" r:id="rId10"/>
    <p:sldId id="2147482379" r:id="rId11"/>
    <p:sldId id="2147482380" r:id="rId12"/>
    <p:sldId id="2147482360" r:id="rId13"/>
    <p:sldId id="2147482332" r:id="rId14"/>
    <p:sldId id="2147482087" r:id="rId15"/>
    <p:sldId id="2147482269" r:id="rId16"/>
    <p:sldId id="2147482359" r:id="rId17"/>
    <p:sldId id="2147482365" r:id="rId18"/>
    <p:sldId id="268" r:id="rId19"/>
    <p:sldId id="273" r:id="rId20"/>
    <p:sldId id="2147482374" r:id="rId21"/>
    <p:sldId id="2147482362" r:id="rId22"/>
    <p:sldId id="2147482371" r:id="rId23"/>
    <p:sldId id="2147482366" r:id="rId24"/>
    <p:sldId id="2147482370" r:id="rId25"/>
    <p:sldId id="2147482367" r:id="rId26"/>
    <p:sldId id="277" r:id="rId27"/>
    <p:sldId id="2147482361" r:id="rId28"/>
    <p:sldId id="432" r:id="rId29"/>
    <p:sldId id="2147482252" r:id="rId30"/>
    <p:sldId id="2147482364" r:id="rId31"/>
    <p:sldId id="278" r:id="rId32"/>
    <p:sldId id="275" r:id="rId33"/>
    <p:sldId id="2147482372" r:id="rId34"/>
    <p:sldId id="2147482341" r:id="rId35"/>
    <p:sldId id="2147482369" r:id="rId36"/>
    <p:sldId id="2147475538" r:id="rId37"/>
    <p:sldId id="2147475557" r:id="rId38"/>
    <p:sldId id="347" r:id="rId39"/>
    <p:sldId id="2147475500" r:id="rId40"/>
    <p:sldId id="342" r:id="rId41"/>
    <p:sldId id="2147475491" r:id="rId42"/>
    <p:sldId id="355" r:id="rId43"/>
    <p:sldId id="2147475558" r:id="rId44"/>
    <p:sldId id="2147475556" r:id="rId45"/>
    <p:sldId id="2147475559" r:id="rId46"/>
    <p:sldId id="2147475561" r:id="rId47"/>
    <p:sldId id="2147475562" r:id="rId48"/>
    <p:sldId id="340" r:id="rId49"/>
    <p:sldId id="2147482384" r:id="rId50"/>
    <p:sldId id="2147482381" r:id="rId51"/>
    <p:sldId id="2147482382" r:id="rId52"/>
    <p:sldId id="2147482383" r:id="rId53"/>
    <p:sldId id="2147482385" r:id="rId54"/>
  </p:sldIdLst>
  <p:sldSz cx="18288000" cy="10287000"/>
  <p:notesSz cx="6858000" cy="9144000"/>
  <p:embeddedFontLst>
    <p:embeddedFont>
      <p:font typeface="Franklin Gothic Book" panose="020B0503020102020204" pitchFamily="34" charset="0"/>
      <p:regular r:id="rId56"/>
      <p:italic r:id="rId57"/>
    </p:embeddedFont>
    <p:embeddedFont>
      <p:font typeface="Libre Franklin" pitchFamily="2" charset="0"/>
      <p:regular r:id="rId58"/>
      <p:bold r:id="rId59"/>
      <p:italic r:id="rId60"/>
      <p:boldItalic r:id="rId61"/>
    </p:embeddedFont>
    <p:embeddedFont>
      <p:font typeface="Libre Franklin Bold" charset="0"/>
      <p:regular r:id="rId62"/>
      <p:bold r:id="rId63"/>
    </p:embeddedFont>
    <p:embeddedFont>
      <p:font typeface="Libre Franklin Medium" pitchFamily="2" charset="0"/>
      <p:regular r:id="rId64"/>
      <p:italic r:id="rId65"/>
    </p:embeddedFont>
    <p:embeddedFont>
      <p:font typeface="Libre Franklin Semi-Bold" panose="020B0604020202020204" charset="0"/>
      <p:regular r:id="rId66"/>
    </p:embeddedFont>
    <p:embeddedFont>
      <p:font typeface="Montserrat" panose="00000500000000000000" pitchFamily="2" charset="0"/>
      <p:regular r:id="rId67"/>
      <p:bold r:id="rId68"/>
      <p:italic r:id="rId69"/>
      <p:boldItalic r:id="rId70"/>
    </p:embeddedFont>
    <p:embeddedFont>
      <p:font typeface="Source Sans Pro" panose="020B0503030403020204" pitchFamily="34" charset="0"/>
      <p:regular r:id="rId71"/>
      <p:bold r:id="rId72"/>
      <p:italic r:id="rId73"/>
      <p:boldItalic r:id="rId74"/>
    </p:embeddedFont>
    <p:embeddedFont>
      <p:font typeface="Source Sans Pro Light" panose="020B0403030403020204" pitchFamily="34" charset="0"/>
      <p:regular r:id="rId75"/>
      <p:italic r:id="rId76"/>
    </p:embeddedFont>
    <p:embeddedFont>
      <p:font typeface="Source Sans Pro Semibold" panose="020B0603030403020204" pitchFamily="34" charset="0"/>
      <p:bold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977806-C2E5-306F-A911-62D5CE9CDEA1}" name="Nathalie Viatour" initials="NV" userId="S::nviatour@inbw.be::ca585900-5a5b-43f1-8f37-00db49fc443c" providerId="AD"/>
  <p188:author id="{CD747825-E315-DF93-61A8-C0626CC6659B}" name="Valérie Kessen" initials="VK" userId="S::vkessen@inbw.be::bcf0a84c-9f7e-4c81-8d44-f350b2c95182" providerId="AD"/>
  <p188:author id="{D8088FC7-93BC-8046-32BB-2B76158802F1}" name="Thibault Bricteux" initials="TB" userId="S::Thibault.Bricteux@eu.renewi.com::90e6066e-733b-4250-af04-de8995d3b7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D1E8"/>
    <a:srgbClr val="FCF2D4"/>
    <a:srgbClr val="FF66CC"/>
    <a:srgbClr val="D8D3E0"/>
    <a:srgbClr val="47B04D"/>
    <a:srgbClr val="00B9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43" autoAdjust="0"/>
    <p:restoredTop sz="94660"/>
  </p:normalViewPr>
  <p:slideViewPr>
    <p:cSldViewPr snapToGrid="0">
      <p:cViewPr varScale="1">
        <p:scale>
          <a:sx n="57" d="100"/>
          <a:sy n="57" d="100"/>
        </p:scale>
        <p:origin x="72" y="1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8.fntdata"/><Relationship Id="rId68" Type="http://schemas.openxmlformats.org/officeDocument/2006/relationships/font" Target="fonts/font13.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font" Target="fonts/font3.fntdata"/><Relationship Id="rId74" Type="http://schemas.openxmlformats.org/officeDocument/2006/relationships/font" Target="fonts/font19.fntdata"/><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6.fntdata"/><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77" Type="http://schemas.openxmlformats.org/officeDocument/2006/relationships/font" Target="fonts/font2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7.fntdata"/><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font" Target="fonts/font20.fntdata"/><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2.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font" Target="fonts/font18.fntdata"/><Relationship Id="rId78" Type="http://schemas.openxmlformats.org/officeDocument/2006/relationships/font" Target="fonts/font23.fnt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notesMaster" Target="notesMasters/notesMaster1.xml"/><Relationship Id="rId76" Type="http://schemas.openxmlformats.org/officeDocument/2006/relationships/font" Target="fonts/font21.fntdata"/><Relationship Id="rId7" Type="http://schemas.openxmlformats.org/officeDocument/2006/relationships/slide" Target="slides/slide3.xml"/><Relationship Id="rId71" Type="http://schemas.openxmlformats.org/officeDocument/2006/relationships/font" Target="fonts/font16.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11.fntdata"/></Relationships>
</file>

<file path=ppt/charts/_rels/chart1.xml.rels><?xml version="1.0" encoding="UTF-8" standalone="yes"?>
<Relationships xmlns="http://schemas.openxmlformats.org/package/2006/relationships"><Relationship Id="rId3" Type="http://schemas.openxmlformats.org/officeDocument/2006/relationships/oleObject" Target="file:///C:\Users\aw\AppData\Local\Microsoft\Windows\INetCache\Content.Outlook\I5332VC7\Copie%20de%20Points%20par%20famille%20MSG%20et%20L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000" b="1" dirty="0" err="1">
                <a:latin typeface="Franklin Gothic Book" panose="020B0503020102020204" pitchFamily="34" charset="0"/>
              </a:rPr>
              <a:t>Répartition</a:t>
            </a:r>
            <a:r>
              <a:rPr lang="en-US" sz="2000" b="1" dirty="0">
                <a:latin typeface="Franklin Gothic Book" panose="020B0503020102020204" pitchFamily="34" charset="0"/>
              </a:rPr>
              <a:t> points par ménage MSG</a:t>
            </a:r>
          </a:p>
          <a:p>
            <a:pPr>
              <a:defRPr b="1"/>
            </a:pPr>
            <a:r>
              <a:rPr lang="en-US" sz="2000" b="1" dirty="0">
                <a:latin typeface="Franklin Gothic Book" panose="020B0503020102020204" pitchFamily="34" charset="0"/>
              </a:rPr>
              <a:t>(au 18/11/25)</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EC8-44CE-94E9-1EA8575DFDE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EC8-44CE-94E9-1EA8575DFDE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EC8-44CE-94E9-1EA8575DFDE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EC8-44CE-94E9-1EA8575DFDEA}"/>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fr-FR"/>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'Mont-St-Guibert'!$G$3:$G$6</c:f>
              <c:strCache>
                <c:ptCount val="4"/>
                <c:pt idx="0">
                  <c:v>Jamais venus</c:v>
                </c:pt>
                <c:pt idx="1">
                  <c:v>Venus 0 point</c:v>
                </c:pt>
                <c:pt idx="2">
                  <c:v>0,5  à 11 points</c:v>
                </c:pt>
                <c:pt idx="3">
                  <c:v>12 points ou plus</c:v>
                </c:pt>
              </c:strCache>
            </c:strRef>
          </c:cat>
          <c:val>
            <c:numRef>
              <c:f>'Mont-St-Guibert'!$H$3:$H$6</c:f>
              <c:numCache>
                <c:formatCode>General</c:formatCode>
                <c:ptCount val="4"/>
                <c:pt idx="0">
                  <c:v>1137</c:v>
                </c:pt>
                <c:pt idx="1">
                  <c:v>145</c:v>
                </c:pt>
                <c:pt idx="2">
                  <c:v>2251</c:v>
                </c:pt>
                <c:pt idx="3">
                  <c:v>47</c:v>
                </c:pt>
              </c:numCache>
            </c:numRef>
          </c:val>
          <c:extLst>
            <c:ext xmlns:c16="http://schemas.microsoft.com/office/drawing/2014/chart" uri="{C3380CC4-5D6E-409C-BE32-E72D297353CC}">
              <c16:uniqueId val="{00000008-4EC8-44CE-94E9-1EA8575DFDEA}"/>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875816993464051E-2"/>
          <c:y val="9.4320371590239788E-2"/>
          <c:w val="0.95915032679738577"/>
          <c:h val="0.8387648996479129"/>
        </c:manualLayout>
      </c:layout>
      <c:barChart>
        <c:barDir val="col"/>
        <c:grouping val="stacked"/>
        <c:varyColors val="0"/>
        <c:ser>
          <c:idx val="0"/>
          <c:order val="0"/>
          <c:tx>
            <c:strRef>
              <c:f>Feuil1!$B$1</c:f>
              <c:strCache>
                <c:ptCount val="1"/>
                <c:pt idx="0">
                  <c:v>T1</c:v>
                </c:pt>
              </c:strCache>
            </c:strRef>
          </c:tx>
          <c:spPr>
            <a:solidFill>
              <a:srgbClr val="00B9D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Feuil1!$A$2:$A$6</c:f>
              <c:numCache>
                <c:formatCode>General</c:formatCode>
                <c:ptCount val="5"/>
                <c:pt idx="0">
                  <c:v>2021</c:v>
                </c:pt>
                <c:pt idx="1">
                  <c:v>2022</c:v>
                </c:pt>
                <c:pt idx="2">
                  <c:v>2023</c:v>
                </c:pt>
                <c:pt idx="3">
                  <c:v>2024</c:v>
                </c:pt>
                <c:pt idx="4">
                  <c:v>2025</c:v>
                </c:pt>
              </c:numCache>
            </c:numRef>
          </c:cat>
          <c:val>
            <c:numRef>
              <c:f>Feuil1!$B$2:$B$6</c:f>
              <c:numCache>
                <c:formatCode>General</c:formatCode>
                <c:ptCount val="5"/>
                <c:pt idx="0">
                  <c:v>23508</c:v>
                </c:pt>
                <c:pt idx="1">
                  <c:v>22039</c:v>
                </c:pt>
                <c:pt idx="2">
                  <c:v>19941</c:v>
                </c:pt>
                <c:pt idx="3">
                  <c:v>22749</c:v>
                </c:pt>
                <c:pt idx="4">
                  <c:v>12173</c:v>
                </c:pt>
              </c:numCache>
            </c:numRef>
          </c:val>
          <c:extLst>
            <c:ext xmlns:c16="http://schemas.microsoft.com/office/drawing/2014/chart" uri="{C3380CC4-5D6E-409C-BE32-E72D297353CC}">
              <c16:uniqueId val="{00000000-3C67-454C-A03D-7721C920F4E7}"/>
            </c:ext>
          </c:extLst>
        </c:ser>
        <c:ser>
          <c:idx val="1"/>
          <c:order val="1"/>
          <c:tx>
            <c:strRef>
              <c:f>Feuil1!$C$1</c:f>
              <c:strCache>
                <c:ptCount val="1"/>
                <c:pt idx="0">
                  <c:v>T2</c:v>
                </c:pt>
              </c:strCache>
            </c:strRef>
          </c:tx>
          <c:spPr>
            <a:solidFill>
              <a:srgbClr val="F27DB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Feuil1!$A$2:$A$6</c:f>
              <c:numCache>
                <c:formatCode>General</c:formatCode>
                <c:ptCount val="5"/>
                <c:pt idx="0">
                  <c:v>2021</c:v>
                </c:pt>
                <c:pt idx="1">
                  <c:v>2022</c:v>
                </c:pt>
                <c:pt idx="2">
                  <c:v>2023</c:v>
                </c:pt>
                <c:pt idx="3">
                  <c:v>2024</c:v>
                </c:pt>
                <c:pt idx="4">
                  <c:v>2025</c:v>
                </c:pt>
              </c:numCache>
            </c:numRef>
          </c:cat>
          <c:val>
            <c:numRef>
              <c:f>Feuil1!$C$2:$C$6</c:f>
              <c:numCache>
                <c:formatCode>General</c:formatCode>
                <c:ptCount val="5"/>
                <c:pt idx="0">
                  <c:v>31978</c:v>
                </c:pt>
                <c:pt idx="1">
                  <c:v>27401</c:v>
                </c:pt>
                <c:pt idx="2">
                  <c:v>30091</c:v>
                </c:pt>
                <c:pt idx="3">
                  <c:v>29855</c:v>
                </c:pt>
                <c:pt idx="4">
                  <c:v>17949</c:v>
                </c:pt>
              </c:numCache>
            </c:numRef>
          </c:val>
          <c:extLst>
            <c:ext xmlns:c16="http://schemas.microsoft.com/office/drawing/2014/chart" uri="{C3380CC4-5D6E-409C-BE32-E72D297353CC}">
              <c16:uniqueId val="{00000001-3C67-454C-A03D-7721C920F4E7}"/>
            </c:ext>
          </c:extLst>
        </c:ser>
        <c:ser>
          <c:idx val="2"/>
          <c:order val="2"/>
          <c:tx>
            <c:strRef>
              <c:f>Feuil1!$D$1</c:f>
              <c:strCache>
                <c:ptCount val="1"/>
                <c:pt idx="0">
                  <c:v>T3</c:v>
                </c:pt>
              </c:strCache>
            </c:strRef>
          </c:tx>
          <c:spPr>
            <a:solidFill>
              <a:srgbClr val="BCD75F"/>
            </a:solidFill>
            <a:ln>
              <a:noFill/>
            </a:ln>
            <a:effectLst/>
          </c:spPr>
          <c:invertIfNegative val="0"/>
          <c:dPt>
            <c:idx val="4"/>
            <c:invertIfNegative val="0"/>
            <c:bubble3D val="0"/>
            <c:spPr>
              <a:solidFill>
                <a:srgbClr val="D9E8A2"/>
              </a:solidFill>
              <a:ln>
                <a:noFill/>
              </a:ln>
              <a:effectLst/>
            </c:spPr>
            <c:extLst>
              <c:ext xmlns:c16="http://schemas.microsoft.com/office/drawing/2014/chart" uri="{C3380CC4-5D6E-409C-BE32-E72D297353CC}">
                <c16:uniqueId val="{00000005-3C67-454C-A03D-7721C920F4E7}"/>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Feuil1!$A$2:$A$6</c:f>
              <c:numCache>
                <c:formatCode>General</c:formatCode>
                <c:ptCount val="5"/>
                <c:pt idx="0">
                  <c:v>2021</c:v>
                </c:pt>
                <c:pt idx="1">
                  <c:v>2022</c:v>
                </c:pt>
                <c:pt idx="2">
                  <c:v>2023</c:v>
                </c:pt>
                <c:pt idx="3">
                  <c:v>2024</c:v>
                </c:pt>
                <c:pt idx="4">
                  <c:v>2025</c:v>
                </c:pt>
              </c:numCache>
            </c:numRef>
          </c:cat>
          <c:val>
            <c:numRef>
              <c:f>Feuil1!$D$2:$D$6</c:f>
              <c:numCache>
                <c:formatCode>General</c:formatCode>
                <c:ptCount val="5"/>
                <c:pt idx="0">
                  <c:v>32144</c:v>
                </c:pt>
                <c:pt idx="1">
                  <c:v>26474</c:v>
                </c:pt>
                <c:pt idx="2">
                  <c:v>30727</c:v>
                </c:pt>
                <c:pt idx="3">
                  <c:v>31394</c:v>
                </c:pt>
                <c:pt idx="4">
                  <c:v>21200</c:v>
                </c:pt>
              </c:numCache>
            </c:numRef>
          </c:val>
          <c:extLst>
            <c:ext xmlns:c16="http://schemas.microsoft.com/office/drawing/2014/chart" uri="{C3380CC4-5D6E-409C-BE32-E72D297353CC}">
              <c16:uniqueId val="{00000002-3C67-454C-A03D-7721C920F4E7}"/>
            </c:ext>
          </c:extLst>
        </c:ser>
        <c:ser>
          <c:idx val="3"/>
          <c:order val="3"/>
          <c:tx>
            <c:strRef>
              <c:f>Feuil1!$E$1</c:f>
              <c:strCache>
                <c:ptCount val="1"/>
                <c:pt idx="0">
                  <c:v>T4</c:v>
                </c:pt>
              </c:strCache>
            </c:strRef>
          </c:tx>
          <c:spPr>
            <a:solidFill>
              <a:srgbClr val="FFCD67">
                <a:alpha val="96863"/>
              </a:srgbClr>
            </a:solidFill>
            <a:ln>
              <a:noFill/>
            </a:ln>
            <a:effectLst/>
          </c:spPr>
          <c:invertIfNegative val="0"/>
          <c:dPt>
            <c:idx val="4"/>
            <c:invertIfNegative val="0"/>
            <c:bubble3D val="0"/>
            <c:spPr>
              <a:solidFill>
                <a:srgbClr val="FFDB93">
                  <a:alpha val="96863"/>
                </a:srgbClr>
              </a:solidFill>
              <a:ln>
                <a:noFill/>
              </a:ln>
              <a:effectLst/>
            </c:spPr>
            <c:extLst>
              <c:ext xmlns:c16="http://schemas.microsoft.com/office/drawing/2014/chart" uri="{C3380CC4-5D6E-409C-BE32-E72D297353CC}">
                <c16:uniqueId val="{00000004-3C67-454C-A03D-7721C920F4E7}"/>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Feuil1!$A$2:$A$6</c:f>
              <c:numCache>
                <c:formatCode>General</c:formatCode>
                <c:ptCount val="5"/>
                <c:pt idx="0">
                  <c:v>2021</c:v>
                </c:pt>
                <c:pt idx="1">
                  <c:v>2022</c:v>
                </c:pt>
                <c:pt idx="2">
                  <c:v>2023</c:v>
                </c:pt>
                <c:pt idx="3">
                  <c:v>2024</c:v>
                </c:pt>
                <c:pt idx="4">
                  <c:v>2025</c:v>
                </c:pt>
              </c:numCache>
            </c:numRef>
          </c:cat>
          <c:val>
            <c:numRef>
              <c:f>Feuil1!$E$2:$E$6</c:f>
              <c:numCache>
                <c:formatCode>General</c:formatCode>
                <c:ptCount val="5"/>
                <c:pt idx="0">
                  <c:v>21778</c:v>
                </c:pt>
                <c:pt idx="1">
                  <c:v>21634</c:v>
                </c:pt>
                <c:pt idx="2">
                  <c:v>22832</c:v>
                </c:pt>
                <c:pt idx="3">
                  <c:v>21610</c:v>
                </c:pt>
                <c:pt idx="4">
                  <c:v>14700</c:v>
                </c:pt>
              </c:numCache>
            </c:numRef>
          </c:val>
          <c:extLst>
            <c:ext xmlns:c16="http://schemas.microsoft.com/office/drawing/2014/chart" uri="{C3380CC4-5D6E-409C-BE32-E72D297353CC}">
              <c16:uniqueId val="{00000003-3C67-454C-A03D-7721C920F4E7}"/>
            </c:ext>
          </c:extLst>
        </c:ser>
        <c:dLbls>
          <c:showLegendKey val="0"/>
          <c:showVal val="0"/>
          <c:showCatName val="0"/>
          <c:showSerName val="0"/>
          <c:showPercent val="0"/>
          <c:showBubbleSize val="0"/>
        </c:dLbls>
        <c:gapWidth val="20"/>
        <c:overlap val="100"/>
        <c:axId val="1180529248"/>
        <c:axId val="1180531168"/>
      </c:barChart>
      <c:catAx>
        <c:axId val="118052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180531168"/>
        <c:crosses val="autoZero"/>
        <c:auto val="1"/>
        <c:lblAlgn val="ctr"/>
        <c:lblOffset val="100"/>
        <c:noMultiLvlLbl val="0"/>
      </c:catAx>
      <c:valAx>
        <c:axId val="118053116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180529248"/>
        <c:crosses val="autoZero"/>
        <c:crossBetween val="between"/>
      </c:valAx>
      <c:spPr>
        <a:noFill/>
        <a:ln w="25400">
          <a:noFill/>
        </a:ln>
        <a:effectLst/>
      </c:spPr>
    </c:plotArea>
    <c:legend>
      <c:legendPos val="t"/>
      <c:layout>
        <c:manualLayout>
          <c:xMode val="edge"/>
          <c:yMode val="edge"/>
          <c:x val="0.21958474800741651"/>
          <c:y val="5.2884912064177725E-2"/>
          <c:w val="0.68799706229381885"/>
          <c:h val="4.246680949628656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Libre Franklin" pitchFamily="2" charset="0"/>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FE069_1A70DB7.xml><?xml version="1.0" encoding="utf-8"?>
<p188:cmLst xmlns:a="http://schemas.openxmlformats.org/drawingml/2006/main" xmlns:r="http://schemas.openxmlformats.org/officeDocument/2006/relationships" xmlns:p188="http://schemas.microsoft.com/office/powerpoint/2018/8/main">
  <p188:cm id="{578A9855-F560-43CC-BE80-381E0F4B2579}" authorId="{D8088FC7-93BC-8046-32BB-2B76158802F1}" created="2025-11-19T08:59:24.905">
    <pc:sldMkLst xmlns:pc="http://schemas.microsoft.com/office/powerpoint/2013/main/command">
      <pc:docMk/>
      <pc:sldMk cId="27725239" sldId="2147475561"/>
    </pc:sldMkLst>
    <p188:txBody>
      <a:bodyPr/>
      <a:lstStyle/>
      <a:p>
        <a:r>
          <a:rPr lang="nl-BE"/>
          <a:t>Si on aborde ce point il faut détailler davantage (quitte à supprimer si pas grand-chose à dire)</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2233CA-136E-448B-BE75-76A8E482BA13}" type="doc">
      <dgm:prSet loTypeId="urn:microsoft.com/office/officeart/2009/layout/CircleArrowProcess" loCatId="process" qsTypeId="urn:microsoft.com/office/officeart/2005/8/quickstyle/simple1" qsCatId="simple" csTypeId="urn:microsoft.com/office/officeart/2005/8/colors/colorful3" csCatId="colorful" phldr="1"/>
      <dgm:spPr/>
      <dgm:t>
        <a:bodyPr/>
        <a:lstStyle/>
        <a:p>
          <a:endParaRPr lang="fr-BE"/>
        </a:p>
      </dgm:t>
    </dgm:pt>
    <dgm:pt modelId="{DEAACEDF-3C4C-44B4-98A3-E9E3A5AD6A3E}">
      <dgm:prSet phldrT="[Texte]" custT="1"/>
      <dgm:spPr/>
      <dgm:t>
        <a:bodyPr/>
        <a:lstStyle/>
        <a:p>
          <a:r>
            <a:rPr lang="fr-BE" sz="1800" dirty="0">
              <a:latin typeface="Franklin Gothic Book" panose="020B0503020102020204" pitchFamily="34" charset="0"/>
            </a:rPr>
            <a:t>Sur </a:t>
          </a:r>
          <a:r>
            <a:rPr lang="fr-BE" sz="1800" b="1" dirty="0">
              <a:latin typeface="Franklin Gothic Book" panose="020B0503020102020204" pitchFamily="34" charset="0"/>
            </a:rPr>
            <a:t>rendez-vous </a:t>
          </a:r>
          <a:r>
            <a:rPr lang="fr-BE" sz="1800" dirty="0">
              <a:latin typeface="Franklin Gothic Book" panose="020B0503020102020204" pitchFamily="34" charset="0"/>
            </a:rPr>
            <a:t>(call center)</a:t>
          </a:r>
        </a:p>
      </dgm:t>
    </dgm:pt>
    <dgm:pt modelId="{EEC08652-0B7C-4FC1-AAA2-608FCC40FCE2}" type="parTrans" cxnId="{2FC4E778-374E-4D29-8ADF-14CFDE4CD08D}">
      <dgm:prSet/>
      <dgm:spPr/>
      <dgm:t>
        <a:bodyPr/>
        <a:lstStyle/>
        <a:p>
          <a:endParaRPr lang="fr-BE" sz="2800">
            <a:latin typeface="Franklin Gothic Book" panose="020B0503020102020204" pitchFamily="34" charset="0"/>
          </a:endParaRPr>
        </a:p>
      </dgm:t>
    </dgm:pt>
    <dgm:pt modelId="{DC591247-8DEA-412E-9F31-32F7E3982C7A}" type="sibTrans" cxnId="{2FC4E778-374E-4D29-8ADF-14CFDE4CD08D}">
      <dgm:prSet/>
      <dgm:spPr/>
      <dgm:t>
        <a:bodyPr/>
        <a:lstStyle/>
        <a:p>
          <a:endParaRPr lang="fr-BE" sz="2800">
            <a:latin typeface="Franklin Gothic Book" panose="020B0503020102020204" pitchFamily="34" charset="0"/>
          </a:endParaRPr>
        </a:p>
      </dgm:t>
    </dgm:pt>
    <dgm:pt modelId="{820C354A-51E1-48D8-B878-B57A42D64998}">
      <dgm:prSet phldrT="[Texte]" custT="1"/>
      <dgm:spPr/>
      <dgm:t>
        <a:bodyPr/>
        <a:lstStyle/>
        <a:p>
          <a:pPr>
            <a:lnSpc>
              <a:spcPct val="100000"/>
            </a:lnSpc>
            <a:spcAft>
              <a:spcPts val="0"/>
            </a:spcAft>
          </a:pPr>
          <a:r>
            <a:rPr lang="fr-BE" sz="1800" b="1" dirty="0">
              <a:latin typeface="Franklin Gothic Book" panose="020B0503020102020204" pitchFamily="34" charset="0"/>
            </a:rPr>
            <a:t>Payant</a:t>
          </a:r>
          <a:r>
            <a:rPr lang="fr-BE" sz="1800" dirty="0">
              <a:latin typeface="Franklin Gothic Book" panose="020B0503020102020204" pitchFamily="34" charset="0"/>
            </a:rPr>
            <a:t> : 40 € à charge de la commune </a:t>
          </a:r>
        </a:p>
        <a:p>
          <a:pPr>
            <a:lnSpc>
              <a:spcPct val="100000"/>
            </a:lnSpc>
            <a:spcAft>
              <a:spcPts val="0"/>
            </a:spcAft>
          </a:pPr>
          <a:r>
            <a:rPr lang="fr-BE" sz="1800" dirty="0">
              <a:latin typeface="Franklin Gothic Book" panose="020B0503020102020204" pitchFamily="34" charset="0"/>
            </a:rPr>
            <a:t>+ forfait pour le citoyen :</a:t>
          </a:r>
        </a:p>
        <a:p>
          <a:pPr>
            <a:lnSpc>
              <a:spcPct val="100000"/>
            </a:lnSpc>
            <a:spcAft>
              <a:spcPts val="0"/>
            </a:spcAft>
          </a:pPr>
          <a:r>
            <a:rPr lang="fr-BE" sz="1800" dirty="0">
              <a:latin typeface="Franklin Gothic Book" panose="020B0503020102020204" pitchFamily="34" charset="0"/>
            </a:rPr>
            <a:t>20 €/1m³, 35 €/2m³, 45 €/3 m³</a:t>
          </a:r>
        </a:p>
      </dgm:t>
    </dgm:pt>
    <dgm:pt modelId="{174DFD00-86E9-4611-B528-C63CA9C41299}" type="parTrans" cxnId="{B2C1C51C-D967-478E-95E5-1ED53E436B79}">
      <dgm:prSet/>
      <dgm:spPr/>
      <dgm:t>
        <a:bodyPr/>
        <a:lstStyle/>
        <a:p>
          <a:endParaRPr lang="fr-BE" sz="2800">
            <a:latin typeface="Franklin Gothic Book" panose="020B0503020102020204" pitchFamily="34" charset="0"/>
          </a:endParaRPr>
        </a:p>
      </dgm:t>
    </dgm:pt>
    <dgm:pt modelId="{013A63AE-E7CE-4160-9DD1-A02A85DCA2FE}" type="sibTrans" cxnId="{B2C1C51C-D967-478E-95E5-1ED53E436B79}">
      <dgm:prSet/>
      <dgm:spPr/>
      <dgm:t>
        <a:bodyPr/>
        <a:lstStyle/>
        <a:p>
          <a:endParaRPr lang="fr-BE" sz="2800">
            <a:latin typeface="Franklin Gothic Book" panose="020B0503020102020204" pitchFamily="34" charset="0"/>
          </a:endParaRPr>
        </a:p>
      </dgm:t>
    </dgm:pt>
    <dgm:pt modelId="{BC1ED8B0-2508-463C-ABB2-B0DF54C86650}">
      <dgm:prSet phldrT="[Texte]" custT="1"/>
      <dgm:spPr/>
      <dgm:t>
        <a:bodyPr/>
        <a:lstStyle/>
        <a:p>
          <a:r>
            <a:rPr lang="fr-BE" sz="1800" dirty="0">
              <a:latin typeface="Franklin Gothic Book" panose="020B0503020102020204" pitchFamily="34" charset="0"/>
            </a:rPr>
            <a:t>Pour les </a:t>
          </a:r>
          <a:r>
            <a:rPr lang="fr-BE" sz="1800" b="1" dirty="0">
              <a:latin typeface="Franklin Gothic Book" panose="020B0503020102020204" pitchFamily="34" charset="0"/>
            </a:rPr>
            <a:t>dé</a:t>
          </a:r>
          <a:r>
            <a:rPr lang="fr-BE" sz="1800" b="1" i="0" dirty="0">
              <a:latin typeface="Franklin Gothic Book" panose="020B0503020102020204" pitchFamily="34" charset="0"/>
            </a:rPr>
            <a:t>chets</a:t>
          </a:r>
          <a:r>
            <a:rPr lang="fr-BE" sz="1800" b="0" i="0" dirty="0">
              <a:latin typeface="Franklin Gothic Book" panose="020B0503020102020204" pitchFamily="34" charset="0"/>
            </a:rPr>
            <a:t> trop grands et/ou trop lourds pour entrer dans un sac poubelle (max 3m³)</a:t>
          </a:r>
          <a:endParaRPr lang="fr-BE" sz="1800" dirty="0">
            <a:latin typeface="Franklin Gothic Book" panose="020B0503020102020204" pitchFamily="34" charset="0"/>
          </a:endParaRPr>
        </a:p>
      </dgm:t>
    </dgm:pt>
    <dgm:pt modelId="{52552B2A-437E-4AB5-8607-C3BBF92D29CB}" type="parTrans" cxnId="{41105737-B5B9-4692-8B24-DCAC6C3B0E00}">
      <dgm:prSet/>
      <dgm:spPr/>
      <dgm:t>
        <a:bodyPr/>
        <a:lstStyle/>
        <a:p>
          <a:endParaRPr lang="fr-BE" sz="2800">
            <a:latin typeface="Franklin Gothic Book" panose="020B0503020102020204" pitchFamily="34" charset="0"/>
          </a:endParaRPr>
        </a:p>
      </dgm:t>
    </dgm:pt>
    <dgm:pt modelId="{FB20047E-6AE3-4042-8C34-32E14F4706B5}" type="sibTrans" cxnId="{41105737-B5B9-4692-8B24-DCAC6C3B0E00}">
      <dgm:prSet/>
      <dgm:spPr/>
      <dgm:t>
        <a:bodyPr/>
        <a:lstStyle/>
        <a:p>
          <a:endParaRPr lang="fr-BE" sz="2800">
            <a:latin typeface="Franklin Gothic Book" panose="020B0503020102020204" pitchFamily="34" charset="0"/>
          </a:endParaRPr>
        </a:p>
      </dgm:t>
    </dgm:pt>
    <dgm:pt modelId="{A35E7CE5-56ED-45FD-A3F8-0DF4D78E87CA}" type="pres">
      <dgm:prSet presAssocID="{FC2233CA-136E-448B-BE75-76A8E482BA13}" presName="Name0" presStyleCnt="0">
        <dgm:presLayoutVars>
          <dgm:chMax val="7"/>
          <dgm:chPref val="7"/>
          <dgm:dir/>
          <dgm:animLvl val="lvl"/>
        </dgm:presLayoutVars>
      </dgm:prSet>
      <dgm:spPr/>
    </dgm:pt>
    <dgm:pt modelId="{4D060FFB-65CD-4404-957A-C15B12928D7B}" type="pres">
      <dgm:prSet presAssocID="{DEAACEDF-3C4C-44B4-98A3-E9E3A5AD6A3E}" presName="Accent1" presStyleCnt="0"/>
      <dgm:spPr/>
    </dgm:pt>
    <dgm:pt modelId="{08F675C5-6F5F-4AEB-8BA7-574DDE827819}" type="pres">
      <dgm:prSet presAssocID="{DEAACEDF-3C4C-44B4-98A3-E9E3A5AD6A3E}" presName="Accent" presStyleLbl="node1" presStyleIdx="0" presStyleCnt="3"/>
      <dgm:spPr/>
    </dgm:pt>
    <dgm:pt modelId="{2768887E-DEAE-40FD-86E0-D976BDF272A7}" type="pres">
      <dgm:prSet presAssocID="{DEAACEDF-3C4C-44B4-98A3-E9E3A5AD6A3E}" presName="Parent1" presStyleLbl="revTx" presStyleIdx="0" presStyleCnt="3">
        <dgm:presLayoutVars>
          <dgm:chMax val="1"/>
          <dgm:chPref val="1"/>
          <dgm:bulletEnabled val="1"/>
        </dgm:presLayoutVars>
      </dgm:prSet>
      <dgm:spPr/>
    </dgm:pt>
    <dgm:pt modelId="{738C10FC-2B64-4FFA-B9E4-ADCA1D7C0889}" type="pres">
      <dgm:prSet presAssocID="{820C354A-51E1-48D8-B878-B57A42D64998}" presName="Accent2" presStyleCnt="0"/>
      <dgm:spPr/>
    </dgm:pt>
    <dgm:pt modelId="{2BA04381-399E-4D6D-96CC-0C0B41250B25}" type="pres">
      <dgm:prSet presAssocID="{820C354A-51E1-48D8-B878-B57A42D64998}" presName="Accent" presStyleLbl="node1" presStyleIdx="1" presStyleCnt="3"/>
      <dgm:spPr/>
    </dgm:pt>
    <dgm:pt modelId="{5694027F-C944-45BA-84B1-530506B3AA79}" type="pres">
      <dgm:prSet presAssocID="{820C354A-51E1-48D8-B878-B57A42D64998}" presName="Parent2" presStyleLbl="revTx" presStyleIdx="1" presStyleCnt="3" custScaleX="191338" custLinFactNeighborX="43049" custLinFactNeighborY="2871">
        <dgm:presLayoutVars>
          <dgm:chMax val="1"/>
          <dgm:chPref val="1"/>
          <dgm:bulletEnabled val="1"/>
        </dgm:presLayoutVars>
      </dgm:prSet>
      <dgm:spPr/>
    </dgm:pt>
    <dgm:pt modelId="{99CBF9B7-DD21-4864-9EFD-F43F1C12F6F0}" type="pres">
      <dgm:prSet presAssocID="{BC1ED8B0-2508-463C-ABB2-B0DF54C86650}" presName="Accent3" presStyleCnt="0"/>
      <dgm:spPr/>
    </dgm:pt>
    <dgm:pt modelId="{701392B0-79C0-4063-AB89-7E8A5E8FF28A}" type="pres">
      <dgm:prSet presAssocID="{BC1ED8B0-2508-463C-ABB2-B0DF54C86650}" presName="Accent" presStyleLbl="node1" presStyleIdx="2" presStyleCnt="3"/>
      <dgm:spPr/>
    </dgm:pt>
    <dgm:pt modelId="{5342C65F-B530-4713-8126-6F0BA1D65160}" type="pres">
      <dgm:prSet presAssocID="{BC1ED8B0-2508-463C-ABB2-B0DF54C86650}" presName="Parent3" presStyleLbl="revTx" presStyleIdx="2" presStyleCnt="3">
        <dgm:presLayoutVars>
          <dgm:chMax val="1"/>
          <dgm:chPref val="1"/>
          <dgm:bulletEnabled val="1"/>
        </dgm:presLayoutVars>
      </dgm:prSet>
      <dgm:spPr/>
    </dgm:pt>
  </dgm:ptLst>
  <dgm:cxnLst>
    <dgm:cxn modelId="{B2C1C51C-D967-478E-95E5-1ED53E436B79}" srcId="{FC2233CA-136E-448B-BE75-76A8E482BA13}" destId="{820C354A-51E1-48D8-B878-B57A42D64998}" srcOrd="1" destOrd="0" parTransId="{174DFD00-86E9-4611-B528-C63CA9C41299}" sibTransId="{013A63AE-E7CE-4160-9DD1-A02A85DCA2FE}"/>
    <dgm:cxn modelId="{34D3262A-A8F7-4C7C-AE8B-264D6F85CB47}" type="presOf" srcId="{BC1ED8B0-2508-463C-ABB2-B0DF54C86650}" destId="{5342C65F-B530-4713-8126-6F0BA1D65160}" srcOrd="0" destOrd="0" presId="urn:microsoft.com/office/officeart/2009/layout/CircleArrowProcess"/>
    <dgm:cxn modelId="{41105737-B5B9-4692-8B24-DCAC6C3B0E00}" srcId="{FC2233CA-136E-448B-BE75-76A8E482BA13}" destId="{BC1ED8B0-2508-463C-ABB2-B0DF54C86650}" srcOrd="2" destOrd="0" parTransId="{52552B2A-437E-4AB5-8607-C3BBF92D29CB}" sibTransId="{FB20047E-6AE3-4042-8C34-32E14F4706B5}"/>
    <dgm:cxn modelId="{8C0ACC47-20D2-4DD6-8783-803327257650}" type="presOf" srcId="{FC2233CA-136E-448B-BE75-76A8E482BA13}" destId="{A35E7CE5-56ED-45FD-A3F8-0DF4D78E87CA}" srcOrd="0" destOrd="0" presId="urn:microsoft.com/office/officeart/2009/layout/CircleArrowProcess"/>
    <dgm:cxn modelId="{95915549-A8B2-49F3-849F-C028840448FA}" type="presOf" srcId="{820C354A-51E1-48D8-B878-B57A42D64998}" destId="{5694027F-C944-45BA-84B1-530506B3AA79}" srcOrd="0" destOrd="0" presId="urn:microsoft.com/office/officeart/2009/layout/CircleArrowProcess"/>
    <dgm:cxn modelId="{3A157F51-E270-4147-87ED-4F5658A7CF94}" type="presOf" srcId="{DEAACEDF-3C4C-44B4-98A3-E9E3A5AD6A3E}" destId="{2768887E-DEAE-40FD-86E0-D976BDF272A7}" srcOrd="0" destOrd="0" presId="urn:microsoft.com/office/officeart/2009/layout/CircleArrowProcess"/>
    <dgm:cxn modelId="{2FC4E778-374E-4D29-8ADF-14CFDE4CD08D}" srcId="{FC2233CA-136E-448B-BE75-76A8E482BA13}" destId="{DEAACEDF-3C4C-44B4-98A3-E9E3A5AD6A3E}" srcOrd="0" destOrd="0" parTransId="{EEC08652-0B7C-4FC1-AAA2-608FCC40FCE2}" sibTransId="{DC591247-8DEA-412E-9F31-32F7E3982C7A}"/>
    <dgm:cxn modelId="{14DACEF9-40A1-4D5F-9498-989C8269DC85}" type="presParOf" srcId="{A35E7CE5-56ED-45FD-A3F8-0DF4D78E87CA}" destId="{4D060FFB-65CD-4404-957A-C15B12928D7B}" srcOrd="0" destOrd="0" presId="urn:microsoft.com/office/officeart/2009/layout/CircleArrowProcess"/>
    <dgm:cxn modelId="{04B39A57-D79F-49B3-9BCC-5445B78E0D0D}" type="presParOf" srcId="{4D060FFB-65CD-4404-957A-C15B12928D7B}" destId="{08F675C5-6F5F-4AEB-8BA7-574DDE827819}" srcOrd="0" destOrd="0" presId="urn:microsoft.com/office/officeart/2009/layout/CircleArrowProcess"/>
    <dgm:cxn modelId="{CB52A259-05A9-47BB-916C-00A99550614C}" type="presParOf" srcId="{A35E7CE5-56ED-45FD-A3F8-0DF4D78E87CA}" destId="{2768887E-DEAE-40FD-86E0-D976BDF272A7}" srcOrd="1" destOrd="0" presId="urn:microsoft.com/office/officeart/2009/layout/CircleArrowProcess"/>
    <dgm:cxn modelId="{478E8D5C-5797-4218-B204-30C26E0AEF93}" type="presParOf" srcId="{A35E7CE5-56ED-45FD-A3F8-0DF4D78E87CA}" destId="{738C10FC-2B64-4FFA-B9E4-ADCA1D7C0889}" srcOrd="2" destOrd="0" presId="urn:microsoft.com/office/officeart/2009/layout/CircleArrowProcess"/>
    <dgm:cxn modelId="{52B8C8A7-0A0B-46F9-9328-1E0978BF3424}" type="presParOf" srcId="{738C10FC-2B64-4FFA-B9E4-ADCA1D7C0889}" destId="{2BA04381-399E-4D6D-96CC-0C0B41250B25}" srcOrd="0" destOrd="0" presId="urn:microsoft.com/office/officeart/2009/layout/CircleArrowProcess"/>
    <dgm:cxn modelId="{C6CF2D0D-622B-4EEB-A882-04EC522255F4}" type="presParOf" srcId="{A35E7CE5-56ED-45FD-A3F8-0DF4D78E87CA}" destId="{5694027F-C944-45BA-84B1-530506B3AA79}" srcOrd="3" destOrd="0" presId="urn:microsoft.com/office/officeart/2009/layout/CircleArrowProcess"/>
    <dgm:cxn modelId="{AC600318-5351-4FF0-A0DF-3236371A8476}" type="presParOf" srcId="{A35E7CE5-56ED-45FD-A3F8-0DF4D78E87CA}" destId="{99CBF9B7-DD21-4864-9EFD-F43F1C12F6F0}" srcOrd="4" destOrd="0" presId="urn:microsoft.com/office/officeart/2009/layout/CircleArrowProcess"/>
    <dgm:cxn modelId="{19F8D8C7-803C-42F0-846A-EAB2CE442276}" type="presParOf" srcId="{99CBF9B7-DD21-4864-9EFD-F43F1C12F6F0}" destId="{701392B0-79C0-4063-AB89-7E8A5E8FF28A}" srcOrd="0" destOrd="0" presId="urn:microsoft.com/office/officeart/2009/layout/CircleArrowProcess"/>
    <dgm:cxn modelId="{ADF2DF4C-B98E-423D-A59F-EEA666922743}" type="presParOf" srcId="{A35E7CE5-56ED-45FD-A3F8-0DF4D78E87CA}" destId="{5342C65F-B530-4713-8126-6F0BA1D65160}"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457350-9098-47E3-94F5-2F7EC4A41B05}"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fr-BE"/>
        </a:p>
      </dgm:t>
    </dgm:pt>
    <dgm:pt modelId="{40847729-DE58-471F-872F-047D0D11D254}">
      <dgm:prSet phldrT="[Texte]"/>
      <dgm:spPr/>
      <dgm:t>
        <a:bodyPr/>
        <a:lstStyle/>
        <a:p>
          <a:pPr>
            <a:buSzPts val="1000"/>
            <a:buFont typeface="Symbol" panose="05050102010706020507" pitchFamily="18" charset="2"/>
            <a:buNone/>
          </a:pPr>
          <a:r>
            <a:rPr lang="fr-BE" b="1" dirty="0">
              <a:solidFill>
                <a:schemeClr val="tx1"/>
              </a:solidFill>
              <a:latin typeface="Franklin Gothic Book" panose="020B0503020102020204" pitchFamily="34" charset="0"/>
            </a:rPr>
            <a:t>Economies d’échelle et Expertise</a:t>
          </a:r>
          <a:r>
            <a:rPr lang="fr-BE" dirty="0">
              <a:solidFill>
                <a:schemeClr val="tx1"/>
              </a:solidFill>
              <a:latin typeface="Franklin Gothic Book" panose="020B0503020102020204" pitchFamily="34" charset="0"/>
            </a:rPr>
            <a:t> grâce à la mutualisation au travers de l’intercommunale au profit de l’ensemble des citoyens des communes ayant adhéré</a:t>
          </a:r>
        </a:p>
      </dgm:t>
    </dgm:pt>
    <dgm:pt modelId="{FC7A0584-F24A-4CF1-92A1-3A5190C414F2}" type="parTrans" cxnId="{0B277D54-4D3D-4E13-8492-5D2498B172E2}">
      <dgm:prSet/>
      <dgm:spPr/>
      <dgm:t>
        <a:bodyPr/>
        <a:lstStyle/>
        <a:p>
          <a:endParaRPr lang="fr-BE">
            <a:solidFill>
              <a:schemeClr val="tx1"/>
            </a:solidFill>
            <a:latin typeface="Franklin Gothic Book" panose="020B0503020102020204" pitchFamily="34" charset="0"/>
          </a:endParaRPr>
        </a:p>
      </dgm:t>
    </dgm:pt>
    <dgm:pt modelId="{71450317-597C-48FE-9DF9-E83E22B44A04}" type="sibTrans" cxnId="{0B277D54-4D3D-4E13-8492-5D2498B172E2}">
      <dgm:prSet/>
      <dgm:spPr/>
      <dgm:t>
        <a:bodyPr/>
        <a:lstStyle/>
        <a:p>
          <a:endParaRPr lang="fr-BE">
            <a:solidFill>
              <a:schemeClr val="tx1"/>
            </a:solidFill>
            <a:latin typeface="Franklin Gothic Book" panose="020B0503020102020204" pitchFamily="34" charset="0"/>
          </a:endParaRPr>
        </a:p>
      </dgm:t>
    </dgm:pt>
    <dgm:pt modelId="{2109D726-0AE3-457E-A385-B81E72666EBE}">
      <dgm:prSet/>
      <dgm:spPr/>
      <dgm:t>
        <a:bodyPr/>
        <a:lstStyle/>
        <a:p>
          <a:pPr>
            <a:buSzPts val="1000"/>
            <a:buFont typeface="Symbol" panose="05050102010706020507" pitchFamily="18" charset="2"/>
            <a:buChar char=""/>
          </a:pPr>
          <a:r>
            <a:rPr lang="fr-BE" dirty="0">
              <a:solidFill>
                <a:schemeClr val="tx1"/>
              </a:solidFill>
              <a:latin typeface="Franklin Gothic Book" panose="020B0503020102020204" pitchFamily="34" charset="0"/>
            </a:rPr>
            <a:t>Un </a:t>
          </a:r>
          <a:r>
            <a:rPr lang="fr-BE" b="1" dirty="0">
              <a:solidFill>
                <a:schemeClr val="tx1"/>
              </a:solidFill>
              <a:latin typeface="Franklin Gothic Book" panose="020B0503020102020204" pitchFamily="34" charset="0"/>
            </a:rPr>
            <a:t>meilleur accès</a:t>
          </a:r>
          <a:r>
            <a:rPr lang="fr-BE" dirty="0">
              <a:solidFill>
                <a:schemeClr val="tx1"/>
              </a:solidFill>
              <a:latin typeface="Franklin Gothic Book" panose="020B0503020102020204" pitchFamily="34" charset="0"/>
            </a:rPr>
            <a:t> aux recyparcs notamment grâce aux routes plus carrossables, moins salissantes pour les véhicules </a:t>
          </a:r>
        </a:p>
        <a:p>
          <a:pPr>
            <a:buSzPts val="1000"/>
            <a:buFont typeface="Symbol" panose="05050102010706020507" pitchFamily="18" charset="2"/>
            <a:buChar char=""/>
          </a:pPr>
          <a:r>
            <a:rPr lang="fr-BE" dirty="0">
              <a:solidFill>
                <a:schemeClr val="tx1"/>
              </a:solidFill>
              <a:latin typeface="Franklin Gothic Book" panose="020B0503020102020204" pitchFamily="34" charset="0"/>
            </a:rPr>
            <a:t>(et au futur déménagement du recyparc de Court-Saint-Etienne qui sera plus accessible)</a:t>
          </a:r>
        </a:p>
      </dgm:t>
    </dgm:pt>
    <dgm:pt modelId="{D50AD325-BC79-4166-8A11-416C7C04BFC2}" type="parTrans" cxnId="{54E6658E-CB83-4CA0-AB60-E3819255785E}">
      <dgm:prSet/>
      <dgm:spPr/>
      <dgm:t>
        <a:bodyPr/>
        <a:lstStyle/>
        <a:p>
          <a:endParaRPr lang="fr-BE">
            <a:solidFill>
              <a:schemeClr val="tx1"/>
            </a:solidFill>
            <a:latin typeface="Franklin Gothic Book" panose="020B0503020102020204" pitchFamily="34" charset="0"/>
          </a:endParaRPr>
        </a:p>
      </dgm:t>
    </dgm:pt>
    <dgm:pt modelId="{B6A9F32E-A36B-41C4-8BCE-513E07156EF1}" type="sibTrans" cxnId="{54E6658E-CB83-4CA0-AB60-E3819255785E}">
      <dgm:prSet/>
      <dgm:spPr/>
      <dgm:t>
        <a:bodyPr/>
        <a:lstStyle/>
        <a:p>
          <a:endParaRPr lang="fr-BE">
            <a:solidFill>
              <a:schemeClr val="tx1"/>
            </a:solidFill>
            <a:latin typeface="Franklin Gothic Book" panose="020B0503020102020204" pitchFamily="34" charset="0"/>
          </a:endParaRPr>
        </a:p>
      </dgm:t>
    </dgm:pt>
    <dgm:pt modelId="{C712CD91-BE39-4B5C-B7AC-3769A8E8D183}">
      <dgm:prSet/>
      <dgm:spPr/>
      <dgm:t>
        <a:bodyPr/>
        <a:lstStyle/>
        <a:p>
          <a:pPr>
            <a:buSzPts val="1000"/>
            <a:buFont typeface="Symbol" panose="05050102010706020507" pitchFamily="18" charset="2"/>
            <a:buChar char=""/>
          </a:pPr>
          <a:r>
            <a:rPr lang="fr-BE" dirty="0">
              <a:solidFill>
                <a:schemeClr val="tx1"/>
              </a:solidFill>
              <a:latin typeface="Franklin Gothic Book" panose="020B0503020102020204" pitchFamily="34" charset="0"/>
            </a:rPr>
            <a:t>Développement des </a:t>
          </a:r>
          <a:r>
            <a:rPr lang="fr-BE" b="1" dirty="0">
              <a:solidFill>
                <a:schemeClr val="tx1"/>
              </a:solidFill>
              <a:latin typeface="Franklin Gothic Book" panose="020B0503020102020204" pitchFamily="34" charset="0"/>
            </a:rPr>
            <a:t>espaces “récup”</a:t>
          </a:r>
          <a:r>
            <a:rPr lang="fr-BE" dirty="0">
              <a:solidFill>
                <a:schemeClr val="tx1"/>
              </a:solidFill>
              <a:latin typeface="Franklin Gothic Book" panose="020B0503020102020204" pitchFamily="34" charset="0"/>
            </a:rPr>
            <a:t> et Organisation de collectes spécifiques (jouets, vélos, etc.) favorisant l’économie circulaire et le réemploi</a:t>
          </a:r>
        </a:p>
      </dgm:t>
    </dgm:pt>
    <dgm:pt modelId="{B5B2C04D-7F98-4951-9842-14BCC61E679B}" type="parTrans" cxnId="{5259BBE2-5A0B-4537-BCD0-E0F7E87FCD31}">
      <dgm:prSet/>
      <dgm:spPr/>
      <dgm:t>
        <a:bodyPr/>
        <a:lstStyle/>
        <a:p>
          <a:endParaRPr lang="fr-BE">
            <a:solidFill>
              <a:schemeClr val="tx1"/>
            </a:solidFill>
            <a:latin typeface="Franklin Gothic Book" panose="020B0503020102020204" pitchFamily="34" charset="0"/>
          </a:endParaRPr>
        </a:p>
      </dgm:t>
    </dgm:pt>
    <dgm:pt modelId="{4F78AC15-BA9E-4DA1-815A-8609014F2DEA}" type="sibTrans" cxnId="{5259BBE2-5A0B-4537-BCD0-E0F7E87FCD31}">
      <dgm:prSet/>
      <dgm:spPr/>
      <dgm:t>
        <a:bodyPr/>
        <a:lstStyle/>
        <a:p>
          <a:endParaRPr lang="fr-BE">
            <a:solidFill>
              <a:schemeClr val="tx1"/>
            </a:solidFill>
            <a:latin typeface="Franklin Gothic Book" panose="020B0503020102020204" pitchFamily="34" charset="0"/>
          </a:endParaRPr>
        </a:p>
      </dgm:t>
    </dgm:pt>
    <dgm:pt modelId="{3C31746E-88B9-412E-B358-A53972C23AD7}">
      <dgm:prSet/>
      <dgm:spPr/>
      <dgm:t>
        <a:bodyPr/>
        <a:lstStyle/>
        <a:p>
          <a:pPr>
            <a:buSzPts val="1000"/>
            <a:buFont typeface="Symbol" panose="05050102010706020507" pitchFamily="18" charset="2"/>
            <a:buChar char=""/>
          </a:pPr>
          <a:r>
            <a:rPr lang="fr-BE" dirty="0">
              <a:solidFill>
                <a:schemeClr val="tx1"/>
              </a:solidFill>
              <a:latin typeface="Franklin Gothic Book" panose="020B0503020102020204" pitchFamily="34" charset="0"/>
            </a:rPr>
            <a:t>Intégration à la </a:t>
          </a:r>
          <a:r>
            <a:rPr lang="fr-BE" b="1" dirty="0" err="1">
              <a:solidFill>
                <a:schemeClr val="tx1"/>
              </a:solidFill>
              <a:latin typeface="Franklin Gothic Book" panose="020B0503020102020204" pitchFamily="34" charset="0"/>
            </a:rPr>
            <a:t>Copidec</a:t>
          </a:r>
          <a:r>
            <a:rPr lang="fr-BE" dirty="0">
              <a:solidFill>
                <a:schemeClr val="tx1"/>
              </a:solidFill>
              <a:latin typeface="Franklin Gothic Book" panose="020B0503020102020204" pitchFamily="34" charset="0"/>
            </a:rPr>
            <a:t>, qui regroupe les intercommunales de gestion des déchets</a:t>
          </a:r>
        </a:p>
        <a:p>
          <a:pPr>
            <a:buSzPts val="1000"/>
            <a:buFont typeface="Symbol" panose="05050102010706020507" pitchFamily="18" charset="2"/>
            <a:buChar char=""/>
          </a:pPr>
          <a:r>
            <a:rPr lang="fr-BE" dirty="0">
              <a:solidFill>
                <a:schemeClr val="tx1"/>
              </a:solidFill>
              <a:latin typeface="Franklin Gothic Book" panose="020B0503020102020204" pitchFamily="34" charset="0"/>
              <a:sym typeface="Wingdings" panose="05000000000000000000" pitchFamily="2" charset="2"/>
            </a:rPr>
            <a:t> </a:t>
          </a:r>
          <a:r>
            <a:rPr lang="fr-BE" dirty="0">
              <a:solidFill>
                <a:schemeClr val="tx1"/>
              </a:solidFill>
              <a:latin typeface="Franklin Gothic Book" panose="020B0503020102020204" pitchFamily="34" charset="0"/>
            </a:rPr>
            <a:t>économies d’échelles </a:t>
          </a:r>
        </a:p>
        <a:p>
          <a:pPr>
            <a:buSzPts val="1000"/>
            <a:buFont typeface="Symbol" panose="05050102010706020507" pitchFamily="18" charset="2"/>
            <a:buChar char=""/>
          </a:pPr>
          <a:r>
            <a:rPr lang="fr-BE" dirty="0">
              <a:solidFill>
                <a:schemeClr val="tx1"/>
              </a:solidFill>
              <a:latin typeface="Franklin Gothic Book" panose="020B0503020102020204" pitchFamily="34" charset="0"/>
              <a:sym typeface="Wingdings" panose="05000000000000000000" pitchFamily="2" charset="2"/>
            </a:rPr>
            <a:t> partage d’</a:t>
          </a:r>
          <a:r>
            <a:rPr lang="fr-BE" dirty="0">
              <a:solidFill>
                <a:schemeClr val="tx1"/>
              </a:solidFill>
              <a:latin typeface="Franklin Gothic Book" panose="020B0503020102020204" pitchFamily="34" charset="0"/>
            </a:rPr>
            <a:t>expériences</a:t>
          </a:r>
        </a:p>
      </dgm:t>
    </dgm:pt>
    <dgm:pt modelId="{9483047A-A189-4458-AB54-96AEA4288D1C}" type="parTrans" cxnId="{26E1A3C7-D942-4AC8-9B2F-3C550F2746DE}">
      <dgm:prSet/>
      <dgm:spPr/>
      <dgm:t>
        <a:bodyPr/>
        <a:lstStyle/>
        <a:p>
          <a:endParaRPr lang="fr-BE">
            <a:solidFill>
              <a:schemeClr val="tx1"/>
            </a:solidFill>
            <a:latin typeface="Franklin Gothic Book" panose="020B0503020102020204" pitchFamily="34" charset="0"/>
          </a:endParaRPr>
        </a:p>
      </dgm:t>
    </dgm:pt>
    <dgm:pt modelId="{905B5C15-BBAD-42EB-B34E-6118F8631386}" type="sibTrans" cxnId="{26E1A3C7-D942-4AC8-9B2F-3C550F2746DE}">
      <dgm:prSet/>
      <dgm:spPr/>
      <dgm:t>
        <a:bodyPr/>
        <a:lstStyle/>
        <a:p>
          <a:endParaRPr lang="fr-BE">
            <a:solidFill>
              <a:schemeClr val="tx1"/>
            </a:solidFill>
            <a:latin typeface="Franklin Gothic Book" panose="020B0503020102020204" pitchFamily="34" charset="0"/>
          </a:endParaRPr>
        </a:p>
      </dgm:t>
    </dgm:pt>
    <dgm:pt modelId="{C5CB0589-4882-4CE4-AF62-E616F123FD4D}">
      <dgm:prSet/>
      <dgm:spPr/>
      <dgm:t>
        <a:bodyPr/>
        <a:lstStyle/>
        <a:p>
          <a:pPr>
            <a:buSzPts val="1000"/>
            <a:buFont typeface="Symbol" panose="05050102010706020507" pitchFamily="18" charset="2"/>
            <a:buChar char=""/>
          </a:pPr>
          <a:r>
            <a:rPr lang="fr-BE" b="1" dirty="0">
              <a:solidFill>
                <a:schemeClr val="tx1"/>
              </a:solidFill>
              <a:latin typeface="Franklin Gothic Book" panose="020B0503020102020204" pitchFamily="34" charset="0"/>
            </a:rPr>
            <a:t>Communication renforcée</a:t>
          </a:r>
          <a:r>
            <a:rPr lang="fr-BE" dirty="0">
              <a:solidFill>
                <a:schemeClr val="tx1"/>
              </a:solidFill>
              <a:latin typeface="Franklin Gothic Book" panose="020B0503020102020204" pitchFamily="34" charset="0"/>
            </a:rPr>
            <a:t> : campagnes de prévention, service téléphonique 0800 et plateforme en ligne pour questions et plaintes</a:t>
          </a:r>
        </a:p>
      </dgm:t>
    </dgm:pt>
    <dgm:pt modelId="{39FD494A-F179-4ABD-8E00-F4C66BF464D2}" type="parTrans" cxnId="{1A524E53-9CE8-43C8-AD62-B98D3B0A8E19}">
      <dgm:prSet/>
      <dgm:spPr/>
      <dgm:t>
        <a:bodyPr/>
        <a:lstStyle/>
        <a:p>
          <a:endParaRPr lang="fr-BE">
            <a:solidFill>
              <a:schemeClr val="tx1"/>
            </a:solidFill>
            <a:latin typeface="Franklin Gothic Book" panose="020B0503020102020204" pitchFamily="34" charset="0"/>
          </a:endParaRPr>
        </a:p>
      </dgm:t>
    </dgm:pt>
    <dgm:pt modelId="{C0E936DD-B85A-45E8-BE6A-FD58B6660CB8}" type="sibTrans" cxnId="{1A524E53-9CE8-43C8-AD62-B98D3B0A8E19}">
      <dgm:prSet/>
      <dgm:spPr/>
      <dgm:t>
        <a:bodyPr/>
        <a:lstStyle/>
        <a:p>
          <a:endParaRPr lang="fr-BE">
            <a:solidFill>
              <a:schemeClr val="tx1"/>
            </a:solidFill>
            <a:latin typeface="Franklin Gothic Book" panose="020B0503020102020204" pitchFamily="34" charset="0"/>
          </a:endParaRPr>
        </a:p>
      </dgm:t>
    </dgm:pt>
    <dgm:pt modelId="{FCF5977E-C688-4B0F-9107-ADCEB0D61D77}">
      <dgm:prSet/>
      <dgm:spPr/>
      <dgm:t>
        <a:bodyPr/>
        <a:lstStyle/>
        <a:p>
          <a:pPr>
            <a:lnSpc>
              <a:spcPct val="90000"/>
            </a:lnSpc>
            <a:spcAft>
              <a:spcPct val="35000"/>
            </a:spcAft>
            <a:buSzPts val="1000"/>
            <a:buFont typeface="Symbol" panose="05050102010706020507" pitchFamily="18" charset="2"/>
            <a:buChar char=""/>
          </a:pPr>
          <a:r>
            <a:rPr lang="fr-BE" b="1" dirty="0">
              <a:solidFill>
                <a:schemeClr val="tx1"/>
              </a:solidFill>
              <a:latin typeface="Franklin Gothic Book" panose="020B0503020102020204" pitchFamily="34" charset="0"/>
            </a:rPr>
            <a:t>Coûts mieux maîtrisés</a:t>
          </a:r>
          <a:r>
            <a:rPr lang="fr-BE" dirty="0">
              <a:solidFill>
                <a:schemeClr val="tx1"/>
              </a:solidFill>
              <a:latin typeface="Franklin Gothic Book" panose="020B0503020102020204" pitchFamily="34" charset="0"/>
            </a:rPr>
            <a:t> et contenus</a:t>
          </a:r>
        </a:p>
      </dgm:t>
    </dgm:pt>
    <dgm:pt modelId="{83EDD83B-D151-468F-858D-0F89236C3750}" type="parTrans" cxnId="{7B7576D1-4FD8-4BA1-A4B0-354B5C1A2515}">
      <dgm:prSet/>
      <dgm:spPr/>
      <dgm:t>
        <a:bodyPr/>
        <a:lstStyle/>
        <a:p>
          <a:endParaRPr lang="fr-BE">
            <a:solidFill>
              <a:schemeClr val="tx1"/>
            </a:solidFill>
            <a:latin typeface="Franklin Gothic Book" panose="020B0503020102020204" pitchFamily="34" charset="0"/>
          </a:endParaRPr>
        </a:p>
      </dgm:t>
    </dgm:pt>
    <dgm:pt modelId="{61CF1CE0-68DF-4456-8B4B-F40E2C8EF637}" type="sibTrans" cxnId="{7B7576D1-4FD8-4BA1-A4B0-354B5C1A2515}">
      <dgm:prSet/>
      <dgm:spPr/>
      <dgm:t>
        <a:bodyPr/>
        <a:lstStyle/>
        <a:p>
          <a:endParaRPr lang="fr-BE">
            <a:solidFill>
              <a:schemeClr val="tx1"/>
            </a:solidFill>
            <a:latin typeface="Franklin Gothic Book" panose="020B0503020102020204" pitchFamily="34" charset="0"/>
          </a:endParaRPr>
        </a:p>
      </dgm:t>
    </dgm:pt>
    <dgm:pt modelId="{6F143313-2B64-4ED4-AA11-90677CAE82B5}">
      <dgm:prSet/>
      <dgm:spPr/>
      <dgm:t>
        <a:bodyPr/>
        <a:lstStyle/>
        <a:p>
          <a:pPr>
            <a:buSzPts val="1000"/>
            <a:buFont typeface="Symbol" panose="05050102010706020507" pitchFamily="18" charset="2"/>
            <a:buChar char=""/>
          </a:pPr>
          <a:r>
            <a:rPr lang="fr-BE" dirty="0">
              <a:solidFill>
                <a:schemeClr val="tx1"/>
              </a:solidFill>
              <a:latin typeface="Franklin Gothic Book" panose="020B0503020102020204" pitchFamily="34" charset="0"/>
            </a:rPr>
            <a:t>Accès à </a:t>
          </a:r>
          <a:r>
            <a:rPr lang="fr-BE" b="1" dirty="0">
              <a:solidFill>
                <a:schemeClr val="tx1"/>
              </a:solidFill>
              <a:latin typeface="Franklin Gothic Book" panose="020B0503020102020204" pitchFamily="34" charset="0"/>
            </a:rPr>
            <a:t>davantage de fractions</a:t>
          </a:r>
          <a:r>
            <a:rPr lang="fr-BE" dirty="0">
              <a:solidFill>
                <a:schemeClr val="tx1"/>
              </a:solidFill>
              <a:latin typeface="Franklin Gothic Book" panose="020B0503020102020204" pitchFamily="34" charset="0"/>
            </a:rPr>
            <a:t> pouvant être déposées au recyparc</a:t>
          </a:r>
        </a:p>
      </dgm:t>
    </dgm:pt>
    <dgm:pt modelId="{F5544460-5776-4C2F-9497-57DE99868527}" type="parTrans" cxnId="{C5110822-8E57-4E4A-8FD1-8BDD98EC32EC}">
      <dgm:prSet/>
      <dgm:spPr/>
      <dgm:t>
        <a:bodyPr/>
        <a:lstStyle/>
        <a:p>
          <a:endParaRPr lang="fr-BE">
            <a:solidFill>
              <a:schemeClr val="tx1"/>
            </a:solidFill>
            <a:latin typeface="Franklin Gothic Book" panose="020B0503020102020204" pitchFamily="34" charset="0"/>
          </a:endParaRPr>
        </a:p>
      </dgm:t>
    </dgm:pt>
    <dgm:pt modelId="{88B76047-15A5-4E0B-A376-5FE162E362A2}" type="sibTrans" cxnId="{C5110822-8E57-4E4A-8FD1-8BDD98EC32EC}">
      <dgm:prSet/>
      <dgm:spPr/>
      <dgm:t>
        <a:bodyPr/>
        <a:lstStyle/>
        <a:p>
          <a:endParaRPr lang="fr-BE">
            <a:solidFill>
              <a:schemeClr val="tx1"/>
            </a:solidFill>
            <a:latin typeface="Franklin Gothic Book" panose="020B0503020102020204" pitchFamily="34" charset="0"/>
          </a:endParaRPr>
        </a:p>
      </dgm:t>
    </dgm:pt>
    <dgm:pt modelId="{055ACBEB-0932-41A7-9EFE-48518FB09AB2}">
      <dgm:prSet/>
      <dgm:spPr/>
      <dgm:t>
        <a:bodyPr/>
        <a:lstStyle/>
        <a:p>
          <a:pPr>
            <a:buSzPts val="1000"/>
            <a:buFont typeface="Symbol" panose="05050102010706020507" pitchFamily="18" charset="2"/>
            <a:buChar char=""/>
          </a:pPr>
          <a:r>
            <a:rPr lang="fr-BE" b="1" dirty="0">
              <a:solidFill>
                <a:schemeClr val="tx1"/>
              </a:solidFill>
              <a:latin typeface="Franklin Gothic Book" panose="020B0503020102020204" pitchFamily="34" charset="0"/>
            </a:rPr>
            <a:t>Horaires adaptés</a:t>
          </a:r>
          <a:r>
            <a:rPr lang="fr-BE" dirty="0">
              <a:solidFill>
                <a:schemeClr val="tx1"/>
              </a:solidFill>
              <a:latin typeface="Franklin Gothic Book" panose="020B0503020102020204" pitchFamily="34" charset="0"/>
            </a:rPr>
            <a:t> offrant de la flexibilité </a:t>
          </a:r>
        </a:p>
        <a:p>
          <a:pPr>
            <a:buSzPts val="1000"/>
            <a:buFont typeface="Symbol" panose="05050102010706020507" pitchFamily="18" charset="2"/>
            <a:buChar char=""/>
          </a:pPr>
          <a:r>
            <a:rPr lang="fr-BE" dirty="0">
              <a:solidFill>
                <a:schemeClr val="tx1"/>
              </a:solidFill>
              <a:latin typeface="Franklin Gothic Book" panose="020B0503020102020204" pitchFamily="34" charset="0"/>
            </a:rPr>
            <a:t>lundi-vendredi 10h-17h, </a:t>
          </a:r>
        </a:p>
        <a:p>
          <a:pPr>
            <a:buSzPts val="1000"/>
            <a:buFont typeface="Symbol" panose="05050102010706020507" pitchFamily="18" charset="2"/>
            <a:buChar char=""/>
          </a:pPr>
          <a:r>
            <a:rPr lang="fr-BE" dirty="0">
              <a:solidFill>
                <a:schemeClr val="tx1"/>
              </a:solidFill>
              <a:latin typeface="Franklin Gothic Book" panose="020B0503020102020204" pitchFamily="34" charset="0"/>
            </a:rPr>
            <a:t>samedi 9h30-17h</a:t>
          </a:r>
        </a:p>
      </dgm:t>
    </dgm:pt>
    <dgm:pt modelId="{F9711CEE-A0E6-4CBE-9B60-ADA964465774}" type="parTrans" cxnId="{02C931CB-1751-40EB-AFE0-3B12D181025B}">
      <dgm:prSet/>
      <dgm:spPr/>
      <dgm:t>
        <a:bodyPr/>
        <a:lstStyle/>
        <a:p>
          <a:endParaRPr lang="fr-BE">
            <a:solidFill>
              <a:schemeClr val="tx1"/>
            </a:solidFill>
            <a:latin typeface="Franklin Gothic Book" panose="020B0503020102020204" pitchFamily="34" charset="0"/>
          </a:endParaRPr>
        </a:p>
      </dgm:t>
    </dgm:pt>
    <dgm:pt modelId="{EC24C7E5-DCB8-40C7-A6DB-B8FA6A93F054}" type="sibTrans" cxnId="{02C931CB-1751-40EB-AFE0-3B12D181025B}">
      <dgm:prSet/>
      <dgm:spPr/>
      <dgm:t>
        <a:bodyPr/>
        <a:lstStyle/>
        <a:p>
          <a:endParaRPr lang="fr-BE">
            <a:solidFill>
              <a:schemeClr val="tx1"/>
            </a:solidFill>
            <a:latin typeface="Franklin Gothic Book" panose="020B0503020102020204" pitchFamily="34" charset="0"/>
          </a:endParaRPr>
        </a:p>
      </dgm:t>
    </dgm:pt>
    <dgm:pt modelId="{F0805DDC-E0F0-41BF-9C96-A41893353211}">
      <dgm:prSet/>
      <dgm:spPr/>
      <dgm:t>
        <a:bodyPr/>
        <a:lstStyle/>
        <a:p>
          <a:pPr>
            <a:buSzPts val="1000"/>
            <a:buFont typeface="Symbol" panose="05050102010706020507" pitchFamily="18" charset="2"/>
            <a:buChar char=""/>
          </a:pPr>
          <a:r>
            <a:rPr lang="fr-BE" b="1" dirty="0">
              <a:solidFill>
                <a:schemeClr val="tx1"/>
              </a:solidFill>
              <a:latin typeface="Franklin Gothic Book" panose="020B0503020102020204" pitchFamily="34" charset="0"/>
            </a:rPr>
            <a:t>Cohérence territoriale</a:t>
          </a:r>
          <a:r>
            <a:rPr lang="fr-BE" dirty="0">
              <a:solidFill>
                <a:schemeClr val="tx1"/>
              </a:solidFill>
              <a:latin typeface="Franklin Gothic Book" panose="020B0503020102020204" pitchFamily="34" charset="0"/>
            </a:rPr>
            <a:t> dans la gestion des déchets</a:t>
          </a:r>
        </a:p>
      </dgm:t>
    </dgm:pt>
    <dgm:pt modelId="{7C0D234F-2BEA-40C4-B09D-78645448217B}" type="parTrans" cxnId="{D9EBA743-B0F3-4A45-89A9-E3BAA0366605}">
      <dgm:prSet/>
      <dgm:spPr/>
      <dgm:t>
        <a:bodyPr/>
        <a:lstStyle/>
        <a:p>
          <a:endParaRPr lang="fr-BE">
            <a:solidFill>
              <a:schemeClr val="tx1"/>
            </a:solidFill>
            <a:latin typeface="Franklin Gothic Book" panose="020B0503020102020204" pitchFamily="34" charset="0"/>
          </a:endParaRPr>
        </a:p>
      </dgm:t>
    </dgm:pt>
    <dgm:pt modelId="{CC207572-2839-4E20-935C-06EA33C9EC01}" type="sibTrans" cxnId="{D9EBA743-B0F3-4A45-89A9-E3BAA0366605}">
      <dgm:prSet/>
      <dgm:spPr/>
      <dgm:t>
        <a:bodyPr/>
        <a:lstStyle/>
        <a:p>
          <a:endParaRPr lang="fr-BE">
            <a:solidFill>
              <a:schemeClr val="tx1"/>
            </a:solidFill>
            <a:latin typeface="Franklin Gothic Book" panose="020B0503020102020204" pitchFamily="34" charset="0"/>
          </a:endParaRPr>
        </a:p>
      </dgm:t>
    </dgm:pt>
    <dgm:pt modelId="{806E21EB-89B9-41F0-B113-EB588392ABA4}">
      <dgm:prSet/>
      <dgm:spPr/>
      <dgm:t>
        <a:bodyPr/>
        <a:lstStyle/>
        <a:p>
          <a:pPr>
            <a:buSzPts val="1000"/>
            <a:buFont typeface="Symbol" panose="05050102010706020507" pitchFamily="18" charset="2"/>
            <a:buChar char=""/>
          </a:pPr>
          <a:r>
            <a:rPr lang="fr-BE" b="1" dirty="0">
              <a:solidFill>
                <a:schemeClr val="tx1"/>
              </a:solidFill>
              <a:latin typeface="Franklin Gothic Book" panose="020B0503020102020204" pitchFamily="34" charset="0"/>
            </a:rPr>
            <a:t>Répartition géographique équilibrée </a:t>
          </a:r>
          <a:r>
            <a:rPr lang="fr-BE" dirty="0">
              <a:solidFill>
                <a:schemeClr val="tx1"/>
              </a:solidFill>
              <a:latin typeface="Franklin Gothic Book" panose="020B0503020102020204" pitchFamily="34" charset="0"/>
            </a:rPr>
            <a:t>des recyparcs du réseau, qui limite les déplacements pour la majorité des citoyens ayant accès à l’ensemble des installations du réseau mutualisé </a:t>
          </a:r>
        </a:p>
      </dgm:t>
    </dgm:pt>
    <dgm:pt modelId="{84D498D7-4B77-4776-AC76-E4163C3BF92B}" type="parTrans" cxnId="{F2D262B1-6FE5-41A6-B6EA-5EE5E636DC3A}">
      <dgm:prSet/>
      <dgm:spPr/>
      <dgm:t>
        <a:bodyPr/>
        <a:lstStyle/>
        <a:p>
          <a:endParaRPr lang="fr-BE">
            <a:solidFill>
              <a:schemeClr val="tx1"/>
            </a:solidFill>
            <a:latin typeface="Franklin Gothic Book" panose="020B0503020102020204" pitchFamily="34" charset="0"/>
          </a:endParaRPr>
        </a:p>
      </dgm:t>
    </dgm:pt>
    <dgm:pt modelId="{AA85B3C0-C6D0-4092-BBA0-C93C2DF71CAF}" type="sibTrans" cxnId="{F2D262B1-6FE5-41A6-B6EA-5EE5E636DC3A}">
      <dgm:prSet/>
      <dgm:spPr/>
      <dgm:t>
        <a:bodyPr/>
        <a:lstStyle/>
        <a:p>
          <a:endParaRPr lang="fr-BE">
            <a:solidFill>
              <a:schemeClr val="tx1"/>
            </a:solidFill>
            <a:latin typeface="Franklin Gothic Book" panose="020B0503020102020204" pitchFamily="34" charset="0"/>
          </a:endParaRPr>
        </a:p>
      </dgm:t>
    </dgm:pt>
    <dgm:pt modelId="{2DDDF9A1-2580-431F-A07B-CB9406B622BA}">
      <dgm:prSet/>
      <dgm:spPr/>
      <dgm:t>
        <a:bodyPr/>
        <a:lstStyle/>
        <a:p>
          <a:pPr>
            <a:buSzPts val="1000"/>
            <a:buFont typeface="Symbol" panose="05050102010706020507" pitchFamily="18" charset="2"/>
            <a:buChar char=""/>
          </a:pPr>
          <a:r>
            <a:rPr lang="fr-BE" b="1" dirty="0">
              <a:solidFill>
                <a:schemeClr val="tx1"/>
              </a:solidFill>
              <a:latin typeface="Franklin Gothic Book" panose="020B0503020102020204" pitchFamily="34" charset="0"/>
            </a:rPr>
            <a:t>Service d’enlèvement d’encombrants à domicile</a:t>
          </a:r>
          <a:r>
            <a:rPr lang="fr-BE" dirty="0">
              <a:solidFill>
                <a:schemeClr val="tx1"/>
              </a:solidFill>
              <a:latin typeface="Franklin Gothic Book" panose="020B0503020102020204" pitchFamily="34" charset="0"/>
            </a:rPr>
            <a:t> sur rendez-vous</a:t>
          </a:r>
        </a:p>
      </dgm:t>
    </dgm:pt>
    <dgm:pt modelId="{9A6E02EC-6BF7-4187-B2F7-D68BAAE27CC8}" type="parTrans" cxnId="{5DA72017-49F0-4C08-805F-FF669F167252}">
      <dgm:prSet/>
      <dgm:spPr/>
      <dgm:t>
        <a:bodyPr/>
        <a:lstStyle/>
        <a:p>
          <a:endParaRPr lang="fr-BE">
            <a:solidFill>
              <a:schemeClr val="tx1"/>
            </a:solidFill>
            <a:latin typeface="Franklin Gothic Book" panose="020B0503020102020204" pitchFamily="34" charset="0"/>
          </a:endParaRPr>
        </a:p>
      </dgm:t>
    </dgm:pt>
    <dgm:pt modelId="{1ECD8868-189B-438C-BE29-69B37C244F5C}" type="sibTrans" cxnId="{5DA72017-49F0-4C08-805F-FF669F167252}">
      <dgm:prSet/>
      <dgm:spPr/>
      <dgm:t>
        <a:bodyPr/>
        <a:lstStyle/>
        <a:p>
          <a:endParaRPr lang="fr-BE">
            <a:solidFill>
              <a:schemeClr val="tx1"/>
            </a:solidFill>
            <a:latin typeface="Franklin Gothic Book" panose="020B0503020102020204" pitchFamily="34" charset="0"/>
          </a:endParaRPr>
        </a:p>
      </dgm:t>
    </dgm:pt>
    <dgm:pt modelId="{D78DADCA-5B12-423C-A7BA-D30E6C58A4FA}" type="pres">
      <dgm:prSet presAssocID="{41457350-9098-47E3-94F5-2F7EC4A41B05}" presName="diagram" presStyleCnt="0">
        <dgm:presLayoutVars>
          <dgm:dir/>
          <dgm:resizeHandles val="exact"/>
        </dgm:presLayoutVars>
      </dgm:prSet>
      <dgm:spPr/>
    </dgm:pt>
    <dgm:pt modelId="{A2F38473-7FE8-46D8-AECD-B1A36D0C25FE}" type="pres">
      <dgm:prSet presAssocID="{40847729-DE58-471F-872F-047D0D11D254}" presName="node" presStyleLbl="node1" presStyleIdx="0" presStyleCnt="11">
        <dgm:presLayoutVars>
          <dgm:bulletEnabled val="1"/>
        </dgm:presLayoutVars>
      </dgm:prSet>
      <dgm:spPr/>
    </dgm:pt>
    <dgm:pt modelId="{1A4CBFEB-035E-43BD-AA99-9C909FA1935B}" type="pres">
      <dgm:prSet presAssocID="{71450317-597C-48FE-9DF9-E83E22B44A04}" presName="sibTrans" presStyleCnt="0"/>
      <dgm:spPr/>
    </dgm:pt>
    <dgm:pt modelId="{C126F60F-F52B-45AA-86DE-42E3EEA49455}" type="pres">
      <dgm:prSet presAssocID="{2109D726-0AE3-457E-A385-B81E72666EBE}" presName="node" presStyleLbl="node1" presStyleIdx="1" presStyleCnt="11">
        <dgm:presLayoutVars>
          <dgm:bulletEnabled val="1"/>
        </dgm:presLayoutVars>
      </dgm:prSet>
      <dgm:spPr/>
    </dgm:pt>
    <dgm:pt modelId="{E1F3AF16-F2E8-4C41-8150-E645992986E3}" type="pres">
      <dgm:prSet presAssocID="{B6A9F32E-A36B-41C4-8BCE-513E07156EF1}" presName="sibTrans" presStyleCnt="0"/>
      <dgm:spPr/>
    </dgm:pt>
    <dgm:pt modelId="{9986F65F-5DC0-4EC6-B416-D89847ACECD0}" type="pres">
      <dgm:prSet presAssocID="{C712CD91-BE39-4B5C-B7AC-3769A8E8D183}" presName="node" presStyleLbl="node1" presStyleIdx="2" presStyleCnt="11">
        <dgm:presLayoutVars>
          <dgm:bulletEnabled val="1"/>
        </dgm:presLayoutVars>
      </dgm:prSet>
      <dgm:spPr/>
    </dgm:pt>
    <dgm:pt modelId="{A55F5781-526C-4731-9FE4-601825B7B9CA}" type="pres">
      <dgm:prSet presAssocID="{4F78AC15-BA9E-4DA1-815A-8609014F2DEA}" presName="sibTrans" presStyleCnt="0"/>
      <dgm:spPr/>
    </dgm:pt>
    <dgm:pt modelId="{140DF2A0-ACA2-41C3-89C9-86CD05996863}" type="pres">
      <dgm:prSet presAssocID="{3C31746E-88B9-412E-B358-A53972C23AD7}" presName="node" presStyleLbl="node1" presStyleIdx="3" presStyleCnt="11">
        <dgm:presLayoutVars>
          <dgm:bulletEnabled val="1"/>
        </dgm:presLayoutVars>
      </dgm:prSet>
      <dgm:spPr/>
    </dgm:pt>
    <dgm:pt modelId="{BCE02BEB-04BC-4265-9CA4-53B5DAB7D6D6}" type="pres">
      <dgm:prSet presAssocID="{905B5C15-BBAD-42EB-B34E-6118F8631386}" presName="sibTrans" presStyleCnt="0"/>
      <dgm:spPr/>
    </dgm:pt>
    <dgm:pt modelId="{571E5E04-0D5E-4ACC-9862-BBAD9BF2240C}" type="pres">
      <dgm:prSet presAssocID="{C5CB0589-4882-4CE4-AF62-E616F123FD4D}" presName="node" presStyleLbl="node1" presStyleIdx="4" presStyleCnt="11">
        <dgm:presLayoutVars>
          <dgm:bulletEnabled val="1"/>
        </dgm:presLayoutVars>
      </dgm:prSet>
      <dgm:spPr/>
    </dgm:pt>
    <dgm:pt modelId="{C352B641-289B-4E9D-8AFB-A653173E0304}" type="pres">
      <dgm:prSet presAssocID="{C0E936DD-B85A-45E8-BE6A-FD58B6660CB8}" presName="sibTrans" presStyleCnt="0"/>
      <dgm:spPr/>
    </dgm:pt>
    <dgm:pt modelId="{C97E8B78-AB06-4087-AB6D-23BBBE2DC1B6}" type="pres">
      <dgm:prSet presAssocID="{FCF5977E-C688-4B0F-9107-ADCEB0D61D77}" presName="node" presStyleLbl="node1" presStyleIdx="5" presStyleCnt="11">
        <dgm:presLayoutVars>
          <dgm:bulletEnabled val="1"/>
        </dgm:presLayoutVars>
      </dgm:prSet>
      <dgm:spPr/>
    </dgm:pt>
    <dgm:pt modelId="{9E91C661-BAF4-4C4F-ABD0-E89FE495036E}" type="pres">
      <dgm:prSet presAssocID="{61CF1CE0-68DF-4456-8B4B-F40E2C8EF637}" presName="sibTrans" presStyleCnt="0"/>
      <dgm:spPr/>
    </dgm:pt>
    <dgm:pt modelId="{A7E6232E-277D-4093-ACB0-16264B22493B}" type="pres">
      <dgm:prSet presAssocID="{6F143313-2B64-4ED4-AA11-90677CAE82B5}" presName="node" presStyleLbl="node1" presStyleIdx="6" presStyleCnt="11">
        <dgm:presLayoutVars>
          <dgm:bulletEnabled val="1"/>
        </dgm:presLayoutVars>
      </dgm:prSet>
      <dgm:spPr/>
    </dgm:pt>
    <dgm:pt modelId="{1AE40937-43C5-445B-B283-F162E91F0594}" type="pres">
      <dgm:prSet presAssocID="{88B76047-15A5-4E0B-A376-5FE162E362A2}" presName="sibTrans" presStyleCnt="0"/>
      <dgm:spPr/>
    </dgm:pt>
    <dgm:pt modelId="{D985E758-D328-45D6-A38B-85DB067488D5}" type="pres">
      <dgm:prSet presAssocID="{055ACBEB-0932-41A7-9EFE-48518FB09AB2}" presName="node" presStyleLbl="node1" presStyleIdx="7" presStyleCnt="11">
        <dgm:presLayoutVars>
          <dgm:bulletEnabled val="1"/>
        </dgm:presLayoutVars>
      </dgm:prSet>
      <dgm:spPr/>
    </dgm:pt>
    <dgm:pt modelId="{80C2EBA5-9747-4B18-818A-578D9B7EC803}" type="pres">
      <dgm:prSet presAssocID="{EC24C7E5-DCB8-40C7-A6DB-B8FA6A93F054}" presName="sibTrans" presStyleCnt="0"/>
      <dgm:spPr/>
    </dgm:pt>
    <dgm:pt modelId="{FBA7D5C1-51E9-4289-B9BD-E4A566223B03}" type="pres">
      <dgm:prSet presAssocID="{F0805DDC-E0F0-41BF-9C96-A41893353211}" presName="node" presStyleLbl="node1" presStyleIdx="8" presStyleCnt="11">
        <dgm:presLayoutVars>
          <dgm:bulletEnabled val="1"/>
        </dgm:presLayoutVars>
      </dgm:prSet>
      <dgm:spPr/>
    </dgm:pt>
    <dgm:pt modelId="{5EADC097-E0CC-4542-A5D8-F463EF8A887E}" type="pres">
      <dgm:prSet presAssocID="{CC207572-2839-4E20-935C-06EA33C9EC01}" presName="sibTrans" presStyleCnt="0"/>
      <dgm:spPr/>
    </dgm:pt>
    <dgm:pt modelId="{65389F1D-F2DB-41A5-9F70-C9BF283B8DF1}" type="pres">
      <dgm:prSet presAssocID="{806E21EB-89B9-41F0-B113-EB588392ABA4}" presName="node" presStyleLbl="node1" presStyleIdx="9" presStyleCnt="11">
        <dgm:presLayoutVars>
          <dgm:bulletEnabled val="1"/>
        </dgm:presLayoutVars>
      </dgm:prSet>
      <dgm:spPr/>
    </dgm:pt>
    <dgm:pt modelId="{77C92C8C-8904-4A3E-87D5-7AEAD8BAF6EB}" type="pres">
      <dgm:prSet presAssocID="{AA85B3C0-C6D0-4092-BBA0-C93C2DF71CAF}" presName="sibTrans" presStyleCnt="0"/>
      <dgm:spPr/>
    </dgm:pt>
    <dgm:pt modelId="{918889AE-FD27-46D4-9152-3A09A5542C8F}" type="pres">
      <dgm:prSet presAssocID="{2DDDF9A1-2580-431F-A07B-CB9406B622BA}" presName="node" presStyleLbl="node1" presStyleIdx="10" presStyleCnt="11">
        <dgm:presLayoutVars>
          <dgm:bulletEnabled val="1"/>
        </dgm:presLayoutVars>
      </dgm:prSet>
      <dgm:spPr/>
    </dgm:pt>
  </dgm:ptLst>
  <dgm:cxnLst>
    <dgm:cxn modelId="{77D50915-68C0-4716-8066-C9DAF89AD5BE}" type="presOf" srcId="{C712CD91-BE39-4B5C-B7AC-3769A8E8D183}" destId="{9986F65F-5DC0-4EC6-B416-D89847ACECD0}" srcOrd="0" destOrd="0" presId="urn:microsoft.com/office/officeart/2005/8/layout/default"/>
    <dgm:cxn modelId="{5DA72017-49F0-4C08-805F-FF669F167252}" srcId="{41457350-9098-47E3-94F5-2F7EC4A41B05}" destId="{2DDDF9A1-2580-431F-A07B-CB9406B622BA}" srcOrd="10" destOrd="0" parTransId="{9A6E02EC-6BF7-4187-B2F7-D68BAAE27CC8}" sibTransId="{1ECD8868-189B-438C-BE29-69B37C244F5C}"/>
    <dgm:cxn modelId="{C5110822-8E57-4E4A-8FD1-8BDD98EC32EC}" srcId="{41457350-9098-47E3-94F5-2F7EC4A41B05}" destId="{6F143313-2B64-4ED4-AA11-90677CAE82B5}" srcOrd="6" destOrd="0" parTransId="{F5544460-5776-4C2F-9497-57DE99868527}" sibTransId="{88B76047-15A5-4E0B-A376-5FE162E362A2}"/>
    <dgm:cxn modelId="{FD80C527-DD22-428E-B7BF-1D34A36045CB}" type="presOf" srcId="{41457350-9098-47E3-94F5-2F7EC4A41B05}" destId="{D78DADCA-5B12-423C-A7BA-D30E6C58A4FA}" srcOrd="0" destOrd="0" presId="urn:microsoft.com/office/officeart/2005/8/layout/default"/>
    <dgm:cxn modelId="{D9EBA743-B0F3-4A45-89A9-E3BAA0366605}" srcId="{41457350-9098-47E3-94F5-2F7EC4A41B05}" destId="{F0805DDC-E0F0-41BF-9C96-A41893353211}" srcOrd="8" destOrd="0" parTransId="{7C0D234F-2BEA-40C4-B09D-78645448217B}" sibTransId="{CC207572-2839-4E20-935C-06EA33C9EC01}"/>
    <dgm:cxn modelId="{8EB29E51-B935-499A-A61D-FAF1273DCE32}" type="presOf" srcId="{806E21EB-89B9-41F0-B113-EB588392ABA4}" destId="{65389F1D-F2DB-41A5-9F70-C9BF283B8DF1}" srcOrd="0" destOrd="0" presId="urn:microsoft.com/office/officeart/2005/8/layout/default"/>
    <dgm:cxn modelId="{1A524E53-9CE8-43C8-AD62-B98D3B0A8E19}" srcId="{41457350-9098-47E3-94F5-2F7EC4A41B05}" destId="{C5CB0589-4882-4CE4-AF62-E616F123FD4D}" srcOrd="4" destOrd="0" parTransId="{39FD494A-F179-4ABD-8E00-F4C66BF464D2}" sibTransId="{C0E936DD-B85A-45E8-BE6A-FD58B6660CB8}"/>
    <dgm:cxn modelId="{0B277D54-4D3D-4E13-8492-5D2498B172E2}" srcId="{41457350-9098-47E3-94F5-2F7EC4A41B05}" destId="{40847729-DE58-471F-872F-047D0D11D254}" srcOrd="0" destOrd="0" parTransId="{FC7A0584-F24A-4CF1-92A1-3A5190C414F2}" sibTransId="{71450317-597C-48FE-9DF9-E83E22B44A04}"/>
    <dgm:cxn modelId="{54A8AB74-ADE6-4BF3-9A48-779D81621476}" type="presOf" srcId="{055ACBEB-0932-41A7-9EFE-48518FB09AB2}" destId="{D985E758-D328-45D6-A38B-85DB067488D5}" srcOrd="0" destOrd="0" presId="urn:microsoft.com/office/officeart/2005/8/layout/default"/>
    <dgm:cxn modelId="{54E6658E-CB83-4CA0-AB60-E3819255785E}" srcId="{41457350-9098-47E3-94F5-2F7EC4A41B05}" destId="{2109D726-0AE3-457E-A385-B81E72666EBE}" srcOrd="1" destOrd="0" parTransId="{D50AD325-BC79-4166-8A11-416C7C04BFC2}" sibTransId="{B6A9F32E-A36B-41C4-8BCE-513E07156EF1}"/>
    <dgm:cxn modelId="{31F05392-1383-4133-904C-299FF1364641}" type="presOf" srcId="{2109D726-0AE3-457E-A385-B81E72666EBE}" destId="{C126F60F-F52B-45AA-86DE-42E3EEA49455}" srcOrd="0" destOrd="0" presId="urn:microsoft.com/office/officeart/2005/8/layout/default"/>
    <dgm:cxn modelId="{2F8D4BAD-DD93-40EE-A505-B61CF5048DAF}" type="presOf" srcId="{F0805DDC-E0F0-41BF-9C96-A41893353211}" destId="{FBA7D5C1-51E9-4289-B9BD-E4A566223B03}" srcOrd="0" destOrd="0" presId="urn:microsoft.com/office/officeart/2005/8/layout/default"/>
    <dgm:cxn modelId="{F2D262B1-6FE5-41A6-B6EA-5EE5E636DC3A}" srcId="{41457350-9098-47E3-94F5-2F7EC4A41B05}" destId="{806E21EB-89B9-41F0-B113-EB588392ABA4}" srcOrd="9" destOrd="0" parTransId="{84D498D7-4B77-4776-AC76-E4163C3BF92B}" sibTransId="{AA85B3C0-C6D0-4092-BBA0-C93C2DF71CAF}"/>
    <dgm:cxn modelId="{26E1A3C7-D942-4AC8-9B2F-3C550F2746DE}" srcId="{41457350-9098-47E3-94F5-2F7EC4A41B05}" destId="{3C31746E-88B9-412E-B358-A53972C23AD7}" srcOrd="3" destOrd="0" parTransId="{9483047A-A189-4458-AB54-96AEA4288D1C}" sibTransId="{905B5C15-BBAD-42EB-B34E-6118F8631386}"/>
    <dgm:cxn modelId="{02C931CB-1751-40EB-AFE0-3B12D181025B}" srcId="{41457350-9098-47E3-94F5-2F7EC4A41B05}" destId="{055ACBEB-0932-41A7-9EFE-48518FB09AB2}" srcOrd="7" destOrd="0" parTransId="{F9711CEE-A0E6-4CBE-9B60-ADA964465774}" sibTransId="{EC24C7E5-DCB8-40C7-A6DB-B8FA6A93F054}"/>
    <dgm:cxn modelId="{D1635BCD-2A7B-4930-921B-369C31CFCDEB}" type="presOf" srcId="{3C31746E-88B9-412E-B358-A53972C23AD7}" destId="{140DF2A0-ACA2-41C3-89C9-86CD05996863}" srcOrd="0" destOrd="0" presId="urn:microsoft.com/office/officeart/2005/8/layout/default"/>
    <dgm:cxn modelId="{7B7576D1-4FD8-4BA1-A4B0-354B5C1A2515}" srcId="{41457350-9098-47E3-94F5-2F7EC4A41B05}" destId="{FCF5977E-C688-4B0F-9107-ADCEB0D61D77}" srcOrd="5" destOrd="0" parTransId="{83EDD83B-D151-468F-858D-0F89236C3750}" sibTransId="{61CF1CE0-68DF-4456-8B4B-F40E2C8EF637}"/>
    <dgm:cxn modelId="{E5EBE6D3-3F2B-473F-9389-05F0456A3E6B}" type="presOf" srcId="{6F143313-2B64-4ED4-AA11-90677CAE82B5}" destId="{A7E6232E-277D-4093-ACB0-16264B22493B}" srcOrd="0" destOrd="0" presId="urn:microsoft.com/office/officeart/2005/8/layout/default"/>
    <dgm:cxn modelId="{0AF817D4-7A63-4468-90AF-D04D09059E15}" type="presOf" srcId="{2DDDF9A1-2580-431F-A07B-CB9406B622BA}" destId="{918889AE-FD27-46D4-9152-3A09A5542C8F}" srcOrd="0" destOrd="0" presId="urn:microsoft.com/office/officeart/2005/8/layout/default"/>
    <dgm:cxn modelId="{5259BBE2-5A0B-4537-BCD0-E0F7E87FCD31}" srcId="{41457350-9098-47E3-94F5-2F7EC4A41B05}" destId="{C712CD91-BE39-4B5C-B7AC-3769A8E8D183}" srcOrd="2" destOrd="0" parTransId="{B5B2C04D-7F98-4951-9842-14BCC61E679B}" sibTransId="{4F78AC15-BA9E-4DA1-815A-8609014F2DEA}"/>
    <dgm:cxn modelId="{4C1C2FE4-D915-4C54-930C-38AE3EA8325B}" type="presOf" srcId="{40847729-DE58-471F-872F-047D0D11D254}" destId="{A2F38473-7FE8-46D8-AECD-B1A36D0C25FE}" srcOrd="0" destOrd="0" presId="urn:microsoft.com/office/officeart/2005/8/layout/default"/>
    <dgm:cxn modelId="{097275ED-4E8D-478E-8C27-03753B8DC0B4}" type="presOf" srcId="{FCF5977E-C688-4B0F-9107-ADCEB0D61D77}" destId="{C97E8B78-AB06-4087-AB6D-23BBBE2DC1B6}" srcOrd="0" destOrd="0" presId="urn:microsoft.com/office/officeart/2005/8/layout/default"/>
    <dgm:cxn modelId="{BD3B51F5-6729-4484-87D4-3F67A1C56CB2}" type="presOf" srcId="{C5CB0589-4882-4CE4-AF62-E616F123FD4D}" destId="{571E5E04-0D5E-4ACC-9862-BBAD9BF2240C}" srcOrd="0" destOrd="0" presId="urn:microsoft.com/office/officeart/2005/8/layout/default"/>
    <dgm:cxn modelId="{7BBC728A-F33C-4897-BB0F-E09ADA0D164E}" type="presParOf" srcId="{D78DADCA-5B12-423C-A7BA-D30E6C58A4FA}" destId="{A2F38473-7FE8-46D8-AECD-B1A36D0C25FE}" srcOrd="0" destOrd="0" presId="urn:microsoft.com/office/officeart/2005/8/layout/default"/>
    <dgm:cxn modelId="{65D33061-32C8-42B4-9649-C71754712685}" type="presParOf" srcId="{D78DADCA-5B12-423C-A7BA-D30E6C58A4FA}" destId="{1A4CBFEB-035E-43BD-AA99-9C909FA1935B}" srcOrd="1" destOrd="0" presId="urn:microsoft.com/office/officeart/2005/8/layout/default"/>
    <dgm:cxn modelId="{B2548FDF-3281-4678-8512-2B6ADBAD01CF}" type="presParOf" srcId="{D78DADCA-5B12-423C-A7BA-D30E6C58A4FA}" destId="{C126F60F-F52B-45AA-86DE-42E3EEA49455}" srcOrd="2" destOrd="0" presId="urn:microsoft.com/office/officeart/2005/8/layout/default"/>
    <dgm:cxn modelId="{1227B538-8006-4252-A51C-43DA400A26C4}" type="presParOf" srcId="{D78DADCA-5B12-423C-A7BA-D30E6C58A4FA}" destId="{E1F3AF16-F2E8-4C41-8150-E645992986E3}" srcOrd="3" destOrd="0" presId="urn:microsoft.com/office/officeart/2005/8/layout/default"/>
    <dgm:cxn modelId="{9337899E-3C54-441A-AC26-72C010D434FD}" type="presParOf" srcId="{D78DADCA-5B12-423C-A7BA-D30E6C58A4FA}" destId="{9986F65F-5DC0-4EC6-B416-D89847ACECD0}" srcOrd="4" destOrd="0" presId="urn:microsoft.com/office/officeart/2005/8/layout/default"/>
    <dgm:cxn modelId="{21275897-78A3-4BD3-93AB-5949DA1065A0}" type="presParOf" srcId="{D78DADCA-5B12-423C-A7BA-D30E6C58A4FA}" destId="{A55F5781-526C-4731-9FE4-601825B7B9CA}" srcOrd="5" destOrd="0" presId="urn:microsoft.com/office/officeart/2005/8/layout/default"/>
    <dgm:cxn modelId="{9388008F-F702-46D0-834A-55C5A11AA722}" type="presParOf" srcId="{D78DADCA-5B12-423C-A7BA-D30E6C58A4FA}" destId="{140DF2A0-ACA2-41C3-89C9-86CD05996863}" srcOrd="6" destOrd="0" presId="urn:microsoft.com/office/officeart/2005/8/layout/default"/>
    <dgm:cxn modelId="{88724D8E-96AD-4AD9-931B-975CAC808F9C}" type="presParOf" srcId="{D78DADCA-5B12-423C-A7BA-D30E6C58A4FA}" destId="{BCE02BEB-04BC-4265-9CA4-53B5DAB7D6D6}" srcOrd="7" destOrd="0" presId="urn:microsoft.com/office/officeart/2005/8/layout/default"/>
    <dgm:cxn modelId="{CF2BA5B5-CF89-4D78-B6EE-DF996774A09A}" type="presParOf" srcId="{D78DADCA-5B12-423C-A7BA-D30E6C58A4FA}" destId="{571E5E04-0D5E-4ACC-9862-BBAD9BF2240C}" srcOrd="8" destOrd="0" presId="urn:microsoft.com/office/officeart/2005/8/layout/default"/>
    <dgm:cxn modelId="{21AD0F82-109F-431D-A93E-77E3385BA789}" type="presParOf" srcId="{D78DADCA-5B12-423C-A7BA-D30E6C58A4FA}" destId="{C352B641-289B-4E9D-8AFB-A653173E0304}" srcOrd="9" destOrd="0" presId="urn:microsoft.com/office/officeart/2005/8/layout/default"/>
    <dgm:cxn modelId="{D672BF79-C14D-4D94-AEAA-8E5BE616FC77}" type="presParOf" srcId="{D78DADCA-5B12-423C-A7BA-D30E6C58A4FA}" destId="{C97E8B78-AB06-4087-AB6D-23BBBE2DC1B6}" srcOrd="10" destOrd="0" presId="urn:microsoft.com/office/officeart/2005/8/layout/default"/>
    <dgm:cxn modelId="{0E40CDB6-B42A-45E1-99D1-2880D9BAC172}" type="presParOf" srcId="{D78DADCA-5B12-423C-A7BA-D30E6C58A4FA}" destId="{9E91C661-BAF4-4C4F-ABD0-E89FE495036E}" srcOrd="11" destOrd="0" presId="urn:microsoft.com/office/officeart/2005/8/layout/default"/>
    <dgm:cxn modelId="{6471C02C-0FB2-4850-93F4-E35B02D0BDEA}" type="presParOf" srcId="{D78DADCA-5B12-423C-A7BA-D30E6C58A4FA}" destId="{A7E6232E-277D-4093-ACB0-16264B22493B}" srcOrd="12" destOrd="0" presId="urn:microsoft.com/office/officeart/2005/8/layout/default"/>
    <dgm:cxn modelId="{933274E5-E916-4845-A9E2-CFFA42600822}" type="presParOf" srcId="{D78DADCA-5B12-423C-A7BA-D30E6C58A4FA}" destId="{1AE40937-43C5-445B-B283-F162E91F0594}" srcOrd="13" destOrd="0" presId="urn:microsoft.com/office/officeart/2005/8/layout/default"/>
    <dgm:cxn modelId="{5CB37B8F-8041-4009-B1FF-0A49BD5C1146}" type="presParOf" srcId="{D78DADCA-5B12-423C-A7BA-D30E6C58A4FA}" destId="{D985E758-D328-45D6-A38B-85DB067488D5}" srcOrd="14" destOrd="0" presId="urn:microsoft.com/office/officeart/2005/8/layout/default"/>
    <dgm:cxn modelId="{C9756AA4-B535-463F-BB6F-613964012C85}" type="presParOf" srcId="{D78DADCA-5B12-423C-A7BA-D30E6C58A4FA}" destId="{80C2EBA5-9747-4B18-818A-578D9B7EC803}" srcOrd="15" destOrd="0" presId="urn:microsoft.com/office/officeart/2005/8/layout/default"/>
    <dgm:cxn modelId="{60FE974C-6742-4D2C-B164-430E4FE2423B}" type="presParOf" srcId="{D78DADCA-5B12-423C-A7BA-D30E6C58A4FA}" destId="{FBA7D5C1-51E9-4289-B9BD-E4A566223B03}" srcOrd="16" destOrd="0" presId="urn:microsoft.com/office/officeart/2005/8/layout/default"/>
    <dgm:cxn modelId="{125F34F6-3CE0-4A63-8C68-70B1494DD392}" type="presParOf" srcId="{D78DADCA-5B12-423C-A7BA-D30E6C58A4FA}" destId="{5EADC097-E0CC-4542-A5D8-F463EF8A887E}" srcOrd="17" destOrd="0" presId="urn:microsoft.com/office/officeart/2005/8/layout/default"/>
    <dgm:cxn modelId="{F029E761-83B3-412E-AA0C-7374ED2BE6EE}" type="presParOf" srcId="{D78DADCA-5B12-423C-A7BA-D30E6C58A4FA}" destId="{65389F1D-F2DB-41A5-9F70-C9BF283B8DF1}" srcOrd="18" destOrd="0" presId="urn:microsoft.com/office/officeart/2005/8/layout/default"/>
    <dgm:cxn modelId="{BB10F7F5-CF7D-4605-A6BC-DCE5877AAAF4}" type="presParOf" srcId="{D78DADCA-5B12-423C-A7BA-D30E6C58A4FA}" destId="{77C92C8C-8904-4A3E-87D5-7AEAD8BAF6EB}" srcOrd="19" destOrd="0" presId="urn:microsoft.com/office/officeart/2005/8/layout/default"/>
    <dgm:cxn modelId="{AC783ECC-08A0-4138-95DF-D2ECA319F771}" type="presParOf" srcId="{D78DADCA-5B12-423C-A7BA-D30E6C58A4FA}" destId="{918889AE-FD27-46D4-9152-3A09A5542C8F}"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4F3BC1-49DC-4817-9DCA-963BBCA5B257}"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fr-BE"/>
        </a:p>
      </dgm:t>
    </dgm:pt>
    <dgm:pt modelId="{7F2F958C-3966-45B7-889A-9D20897C9563}">
      <dgm:prSet phldrT="[Texte]" custT="1"/>
      <dgm:spPr/>
      <dgm:t>
        <a:bodyPr/>
        <a:lstStyle/>
        <a:p>
          <a:pPr>
            <a:buFont typeface="Wingdings" panose="05000000000000000000" pitchFamily="2" charset="2"/>
            <a:buChar char="ü"/>
          </a:pPr>
          <a:r>
            <a:rPr lang="fr-BE" sz="2400">
              <a:solidFill>
                <a:schemeClr val="tx1"/>
              </a:solidFill>
              <a:latin typeface="Franklin Gothic Book" panose="020B0503020102020204" pitchFamily="34" charset="0"/>
              <a:ea typeface="Times New Roman" panose="02020603050405020304" pitchFamily="18" charset="0"/>
            </a:rPr>
            <a:t>Encouragement à une </a:t>
          </a:r>
          <a:r>
            <a:rPr lang="fr-BE" sz="2400" b="1">
              <a:solidFill>
                <a:schemeClr val="tx1"/>
              </a:solidFill>
              <a:latin typeface="Franklin Gothic Book" panose="020B0503020102020204" pitchFamily="34" charset="0"/>
              <a:ea typeface="Times New Roman" panose="02020603050405020304" pitchFamily="18" charset="0"/>
            </a:rPr>
            <a:t>gestion responsable</a:t>
          </a:r>
          <a:r>
            <a:rPr lang="fr-BE" sz="2400">
              <a:solidFill>
                <a:schemeClr val="tx1"/>
              </a:solidFill>
              <a:latin typeface="Franklin Gothic Book" panose="020B0503020102020204" pitchFamily="34" charset="0"/>
              <a:ea typeface="Times New Roman" panose="02020603050405020304" pitchFamily="18" charset="0"/>
            </a:rPr>
            <a:t> des déchets.</a:t>
          </a:r>
          <a:endParaRPr lang="fr-BE" sz="2400">
            <a:solidFill>
              <a:schemeClr val="tx1"/>
            </a:solidFill>
          </a:endParaRPr>
        </a:p>
      </dgm:t>
    </dgm:pt>
    <dgm:pt modelId="{E861CE4B-8CDC-40BF-9F2F-6AE62144AECE}" type="parTrans" cxnId="{CD30C0C1-B78E-443E-B181-713C41D6CB01}">
      <dgm:prSet/>
      <dgm:spPr/>
      <dgm:t>
        <a:bodyPr/>
        <a:lstStyle/>
        <a:p>
          <a:endParaRPr lang="fr-BE" sz="2400">
            <a:solidFill>
              <a:schemeClr val="tx1"/>
            </a:solidFill>
          </a:endParaRPr>
        </a:p>
      </dgm:t>
    </dgm:pt>
    <dgm:pt modelId="{60801006-8300-4415-A0DA-388F557CBA29}" type="sibTrans" cxnId="{CD30C0C1-B78E-443E-B181-713C41D6CB01}">
      <dgm:prSet/>
      <dgm:spPr/>
      <dgm:t>
        <a:bodyPr/>
        <a:lstStyle/>
        <a:p>
          <a:endParaRPr lang="fr-BE" sz="2400">
            <a:solidFill>
              <a:schemeClr val="tx1"/>
            </a:solidFill>
          </a:endParaRPr>
        </a:p>
      </dgm:t>
    </dgm:pt>
    <dgm:pt modelId="{AE412518-2EE3-4342-B82C-13E3C05F653B}">
      <dgm:prSet phldrT="[Texte]" phldr="1"/>
      <dgm:spPr/>
      <dgm:t>
        <a:bodyPr/>
        <a:lstStyle/>
        <a:p>
          <a:endParaRPr lang="fr-BE" sz="2400">
            <a:solidFill>
              <a:schemeClr val="tx1"/>
            </a:solidFill>
          </a:endParaRPr>
        </a:p>
      </dgm:t>
    </dgm:pt>
    <dgm:pt modelId="{7465FA63-E2B6-40F9-B5F0-1D6BF09B2093}" type="parTrans" cxnId="{F58FF5F9-D012-4EC7-8D44-3010D7163C3F}">
      <dgm:prSet/>
      <dgm:spPr/>
      <dgm:t>
        <a:bodyPr/>
        <a:lstStyle/>
        <a:p>
          <a:endParaRPr lang="fr-BE" sz="2400">
            <a:solidFill>
              <a:schemeClr val="tx1"/>
            </a:solidFill>
          </a:endParaRPr>
        </a:p>
      </dgm:t>
    </dgm:pt>
    <dgm:pt modelId="{D5850EEE-CC0D-44E6-9CD6-E2E352297FE9}" type="sibTrans" cxnId="{F58FF5F9-D012-4EC7-8D44-3010D7163C3F}">
      <dgm:prSet/>
      <dgm:spPr/>
      <dgm:t>
        <a:bodyPr/>
        <a:lstStyle/>
        <a:p>
          <a:endParaRPr lang="fr-BE" sz="2400">
            <a:solidFill>
              <a:schemeClr val="tx1"/>
            </a:solidFill>
          </a:endParaRPr>
        </a:p>
      </dgm:t>
    </dgm:pt>
    <dgm:pt modelId="{0FC93D41-62AE-4C66-AE5F-06677268C1F4}">
      <dgm:prSet phldrT="[Texte]" phldr="1"/>
      <dgm:spPr/>
      <dgm:t>
        <a:bodyPr/>
        <a:lstStyle/>
        <a:p>
          <a:endParaRPr lang="fr-BE" sz="2400">
            <a:solidFill>
              <a:schemeClr val="tx1"/>
            </a:solidFill>
          </a:endParaRPr>
        </a:p>
      </dgm:t>
    </dgm:pt>
    <dgm:pt modelId="{5E719DFB-A88F-42F5-A6E4-6D09B6DE5864}" type="parTrans" cxnId="{7F65F81F-ADB1-4550-9492-F64F649E4CE2}">
      <dgm:prSet/>
      <dgm:spPr/>
      <dgm:t>
        <a:bodyPr/>
        <a:lstStyle/>
        <a:p>
          <a:endParaRPr lang="fr-BE" sz="2400">
            <a:solidFill>
              <a:schemeClr val="tx1"/>
            </a:solidFill>
          </a:endParaRPr>
        </a:p>
      </dgm:t>
    </dgm:pt>
    <dgm:pt modelId="{9E6714D3-A410-49DF-9788-CA051706FDAA}" type="sibTrans" cxnId="{7F65F81F-ADB1-4550-9492-F64F649E4CE2}">
      <dgm:prSet/>
      <dgm:spPr/>
      <dgm:t>
        <a:bodyPr/>
        <a:lstStyle/>
        <a:p>
          <a:endParaRPr lang="fr-BE" sz="2400">
            <a:solidFill>
              <a:schemeClr val="tx1"/>
            </a:solidFill>
          </a:endParaRPr>
        </a:p>
      </dgm:t>
    </dgm:pt>
    <dgm:pt modelId="{DB627603-BB69-46DA-968C-66ED40C8B622}">
      <dgm:prSet custT="1"/>
      <dgm:spPr/>
      <dgm:t>
        <a:bodyPr/>
        <a:lstStyle/>
        <a:p>
          <a:r>
            <a:rPr lang="fr-BE" sz="2400" b="1">
              <a:solidFill>
                <a:schemeClr val="tx1"/>
              </a:solidFill>
              <a:latin typeface="Franklin Gothic Book" panose="020B0503020102020204" pitchFamily="34" charset="0"/>
              <a:ea typeface="Times New Roman" panose="02020603050405020304" pitchFamily="18" charset="0"/>
            </a:rPr>
            <a:t>Un quota annuel de points</a:t>
          </a:r>
          <a:r>
            <a:rPr lang="fr-BE" sz="2400">
              <a:solidFill>
                <a:schemeClr val="tx1"/>
              </a:solidFill>
              <a:latin typeface="Franklin Gothic Book" panose="020B0503020102020204" pitchFamily="34" charset="0"/>
              <a:ea typeface="Times New Roman" panose="02020603050405020304" pitchFamily="18" charset="0"/>
            </a:rPr>
            <a:t> suffisant pour la grande majorité des ménages (inclus dans la taxe déchets communale) garantissant un usage raisonnable des recyparcs.</a:t>
          </a:r>
          <a:endParaRPr lang="fr-BE" sz="2400" dirty="0">
            <a:solidFill>
              <a:schemeClr val="tx1"/>
            </a:solidFill>
            <a:latin typeface="Franklin Gothic Book" panose="020B0503020102020204" pitchFamily="34" charset="0"/>
            <a:ea typeface="Aptos"/>
          </a:endParaRPr>
        </a:p>
      </dgm:t>
    </dgm:pt>
    <dgm:pt modelId="{AE8A640F-0F47-43FC-9C19-8CBB3DFF0202}" type="parTrans" cxnId="{40B42801-72FA-4DEB-98F9-95408F6F0389}">
      <dgm:prSet/>
      <dgm:spPr/>
      <dgm:t>
        <a:bodyPr/>
        <a:lstStyle/>
        <a:p>
          <a:endParaRPr lang="fr-BE" sz="2400">
            <a:solidFill>
              <a:schemeClr val="tx1"/>
            </a:solidFill>
          </a:endParaRPr>
        </a:p>
      </dgm:t>
    </dgm:pt>
    <dgm:pt modelId="{130060E8-37D2-4B3A-B004-E7D2C922FFBA}" type="sibTrans" cxnId="{40B42801-72FA-4DEB-98F9-95408F6F0389}">
      <dgm:prSet/>
      <dgm:spPr/>
      <dgm:t>
        <a:bodyPr/>
        <a:lstStyle/>
        <a:p>
          <a:endParaRPr lang="fr-BE" sz="2400">
            <a:solidFill>
              <a:schemeClr val="tx1"/>
            </a:solidFill>
          </a:endParaRPr>
        </a:p>
      </dgm:t>
    </dgm:pt>
    <dgm:pt modelId="{79F6F90B-73B5-43FB-B188-353A9A923FD9}">
      <dgm:prSet custT="1"/>
      <dgm:spPr/>
      <dgm:t>
        <a:bodyPr/>
        <a:lstStyle/>
        <a:p>
          <a:r>
            <a:rPr lang="fr-BE" sz="2400" b="1">
              <a:solidFill>
                <a:schemeClr val="tx1"/>
              </a:solidFill>
              <a:latin typeface="Franklin Gothic Book" panose="020B0503020102020204" pitchFamily="34" charset="0"/>
              <a:ea typeface="Times New Roman" panose="02020603050405020304" pitchFamily="18" charset="0"/>
            </a:rPr>
            <a:t>Accessibilité pour un usage raisonnable</a:t>
          </a:r>
          <a:r>
            <a:rPr lang="fr-BE" sz="2400">
              <a:solidFill>
                <a:schemeClr val="tx1"/>
              </a:solidFill>
              <a:latin typeface="Franklin Gothic Book" panose="020B0503020102020204" pitchFamily="34" charset="0"/>
              <a:ea typeface="Times New Roman" panose="02020603050405020304" pitchFamily="18" charset="0"/>
            </a:rPr>
            <a:t> de nos recyparcs qui correspond à l’utilisation normale des ménages. </a:t>
          </a:r>
          <a:endParaRPr lang="fr-BE" sz="2400" dirty="0">
            <a:solidFill>
              <a:schemeClr val="tx1"/>
            </a:solidFill>
            <a:latin typeface="Franklin Gothic Book" panose="020B0503020102020204" pitchFamily="34" charset="0"/>
            <a:ea typeface="Aptos"/>
          </a:endParaRPr>
        </a:p>
      </dgm:t>
    </dgm:pt>
    <dgm:pt modelId="{9629CC28-87FF-4524-8C4D-1E3E58AAA2BA}" type="parTrans" cxnId="{6AA0280A-66DB-455B-A03A-E64EF1A36FE0}">
      <dgm:prSet/>
      <dgm:spPr/>
      <dgm:t>
        <a:bodyPr/>
        <a:lstStyle/>
        <a:p>
          <a:endParaRPr lang="fr-BE" sz="2400">
            <a:solidFill>
              <a:schemeClr val="tx1"/>
            </a:solidFill>
          </a:endParaRPr>
        </a:p>
      </dgm:t>
    </dgm:pt>
    <dgm:pt modelId="{F509C7A2-B55C-4E36-A2DC-8B8AF36619EC}" type="sibTrans" cxnId="{6AA0280A-66DB-455B-A03A-E64EF1A36FE0}">
      <dgm:prSet/>
      <dgm:spPr/>
      <dgm:t>
        <a:bodyPr/>
        <a:lstStyle/>
        <a:p>
          <a:endParaRPr lang="fr-BE" sz="2400">
            <a:solidFill>
              <a:schemeClr val="tx1"/>
            </a:solidFill>
          </a:endParaRPr>
        </a:p>
      </dgm:t>
    </dgm:pt>
    <dgm:pt modelId="{E5B9C519-7866-4988-9872-D7B5850B3743}">
      <dgm:prSet custT="1"/>
      <dgm:spPr/>
      <dgm:t>
        <a:bodyPr/>
        <a:lstStyle/>
        <a:p>
          <a:r>
            <a:rPr lang="fr-BE" sz="2400" b="1">
              <a:solidFill>
                <a:schemeClr val="tx1"/>
              </a:solidFill>
              <a:latin typeface="Franklin Gothic Book" panose="020B0503020102020204" pitchFamily="34" charset="0"/>
              <a:ea typeface="Times New Roman" panose="02020603050405020304" pitchFamily="18" charset="0"/>
            </a:rPr>
            <a:t>Une contribution plus juste</a:t>
          </a:r>
          <a:r>
            <a:rPr lang="fr-BE" sz="2400">
              <a:solidFill>
                <a:schemeClr val="tx1"/>
              </a:solidFill>
              <a:latin typeface="Franklin Gothic Book" panose="020B0503020102020204" pitchFamily="34" charset="0"/>
              <a:ea typeface="Times New Roman" panose="02020603050405020304" pitchFamily="18" charset="0"/>
            </a:rPr>
            <a:t> : les habitants hors-zone, les PME/PMI et les usagers locaux qui déposent de manière excessive participent désormais aux coûts.</a:t>
          </a:r>
          <a:endParaRPr lang="fr-BE" sz="2400" dirty="0">
            <a:solidFill>
              <a:schemeClr val="tx1"/>
            </a:solidFill>
            <a:latin typeface="Franklin Gothic Book" panose="020B0503020102020204" pitchFamily="34" charset="0"/>
            <a:ea typeface="Aptos"/>
          </a:endParaRPr>
        </a:p>
      </dgm:t>
    </dgm:pt>
    <dgm:pt modelId="{34422961-44BB-4C69-B9FF-002A241B27F8}" type="parTrans" cxnId="{8C6EEF29-15DD-42A7-8C10-3602EAC30FCB}">
      <dgm:prSet/>
      <dgm:spPr/>
      <dgm:t>
        <a:bodyPr/>
        <a:lstStyle/>
        <a:p>
          <a:endParaRPr lang="fr-BE" sz="2400">
            <a:solidFill>
              <a:schemeClr val="tx1"/>
            </a:solidFill>
          </a:endParaRPr>
        </a:p>
      </dgm:t>
    </dgm:pt>
    <dgm:pt modelId="{DB1ADE2C-8C28-440C-8DA1-EE4AD55DDF49}" type="sibTrans" cxnId="{8C6EEF29-15DD-42A7-8C10-3602EAC30FCB}">
      <dgm:prSet/>
      <dgm:spPr/>
      <dgm:t>
        <a:bodyPr/>
        <a:lstStyle/>
        <a:p>
          <a:endParaRPr lang="fr-BE" sz="2400">
            <a:solidFill>
              <a:schemeClr val="tx1"/>
            </a:solidFill>
          </a:endParaRPr>
        </a:p>
      </dgm:t>
    </dgm:pt>
    <dgm:pt modelId="{B8484014-1D8E-4F45-A9EC-EB7E75F5F8AD}">
      <dgm:prSet custT="1"/>
      <dgm:spPr/>
      <dgm:t>
        <a:bodyPr/>
        <a:lstStyle/>
        <a:p>
          <a:r>
            <a:rPr lang="fr-BE" sz="2400" b="1">
              <a:solidFill>
                <a:schemeClr val="tx1"/>
              </a:solidFill>
              <a:latin typeface="Franklin Gothic Book" panose="020B0503020102020204" pitchFamily="34" charset="0"/>
              <a:ea typeface="Times New Roman" panose="02020603050405020304" pitchFamily="18" charset="0"/>
            </a:rPr>
            <a:t>Amélioration de la mobilité</a:t>
          </a:r>
          <a:r>
            <a:rPr lang="fr-BE" sz="2400">
              <a:solidFill>
                <a:schemeClr val="tx1"/>
              </a:solidFill>
              <a:latin typeface="Franklin Gothic Book" panose="020B0503020102020204" pitchFamily="34" charset="0"/>
              <a:ea typeface="Times New Roman" panose="02020603050405020304" pitchFamily="18" charset="0"/>
            </a:rPr>
            <a:t> sur nos recyparcs grâce à la diminution du nombre de visiteurs.</a:t>
          </a:r>
          <a:endParaRPr lang="fr-BE" sz="2400" dirty="0">
            <a:solidFill>
              <a:schemeClr val="tx1"/>
            </a:solidFill>
            <a:latin typeface="Franklin Gothic Book" panose="020B0503020102020204" pitchFamily="34" charset="0"/>
            <a:ea typeface="Aptos"/>
          </a:endParaRPr>
        </a:p>
      </dgm:t>
    </dgm:pt>
    <dgm:pt modelId="{EA6618A0-DB3F-47C5-BCB3-B44E191DEE25}" type="parTrans" cxnId="{F2742C5F-2FD0-4137-9487-5A76703D6275}">
      <dgm:prSet/>
      <dgm:spPr/>
      <dgm:t>
        <a:bodyPr/>
        <a:lstStyle/>
        <a:p>
          <a:endParaRPr lang="fr-BE" sz="2400">
            <a:solidFill>
              <a:schemeClr val="tx1"/>
            </a:solidFill>
          </a:endParaRPr>
        </a:p>
      </dgm:t>
    </dgm:pt>
    <dgm:pt modelId="{EA534182-8872-4D58-BB4D-96DC048FE33A}" type="sibTrans" cxnId="{F2742C5F-2FD0-4137-9487-5A76703D6275}">
      <dgm:prSet/>
      <dgm:spPr/>
      <dgm:t>
        <a:bodyPr/>
        <a:lstStyle/>
        <a:p>
          <a:endParaRPr lang="fr-BE" sz="2400">
            <a:solidFill>
              <a:schemeClr val="tx1"/>
            </a:solidFill>
          </a:endParaRPr>
        </a:p>
      </dgm:t>
    </dgm:pt>
    <dgm:pt modelId="{52423DE0-62D3-4120-B78B-6B0DD7656A97}">
      <dgm:prSet custT="1"/>
      <dgm:spPr/>
      <dgm:t>
        <a:bodyPr/>
        <a:lstStyle/>
        <a:p>
          <a:r>
            <a:rPr lang="fr-BE" sz="2400">
              <a:solidFill>
                <a:schemeClr val="tx1"/>
              </a:solidFill>
              <a:latin typeface="Franklin Gothic Book" panose="020B0503020102020204" pitchFamily="34" charset="0"/>
              <a:ea typeface="Times New Roman" panose="02020603050405020304" pitchFamily="18" charset="0"/>
            </a:rPr>
            <a:t>Système intermédiaire </a:t>
          </a:r>
          <a:r>
            <a:rPr lang="fr-BE" sz="2400" b="1">
              <a:solidFill>
                <a:schemeClr val="tx1"/>
              </a:solidFill>
              <a:latin typeface="Franklin Gothic Book" panose="020B0503020102020204" pitchFamily="34" charset="0"/>
              <a:ea typeface="Times New Roman" panose="02020603050405020304" pitchFamily="18" charset="0"/>
            </a:rPr>
            <a:t>accessible financièrement</a:t>
          </a:r>
          <a:r>
            <a:rPr lang="fr-BE" sz="2400">
              <a:solidFill>
                <a:schemeClr val="tx1"/>
              </a:solidFill>
              <a:latin typeface="Franklin Gothic Book" panose="020B0503020102020204" pitchFamily="34" charset="0"/>
              <a:ea typeface="Times New Roman" panose="02020603050405020304" pitchFamily="18" charset="0"/>
            </a:rPr>
            <a:t>, évitant des excès d’investissements lourds (ponts bascules, etc.) et de la subjectivité lors des accès (en cas de contrôle humain du volume).</a:t>
          </a:r>
          <a:endParaRPr lang="fr-BE" sz="2400" dirty="0">
            <a:solidFill>
              <a:schemeClr val="tx1"/>
            </a:solidFill>
            <a:latin typeface="Franklin Gothic Book" panose="020B0503020102020204" pitchFamily="34" charset="0"/>
            <a:ea typeface="Aptos"/>
          </a:endParaRPr>
        </a:p>
      </dgm:t>
    </dgm:pt>
    <dgm:pt modelId="{B89327AA-3426-4F15-8F28-C804F75384ED}" type="parTrans" cxnId="{62BFF41D-F7D7-444B-9992-28623033E6A4}">
      <dgm:prSet/>
      <dgm:spPr/>
      <dgm:t>
        <a:bodyPr/>
        <a:lstStyle/>
        <a:p>
          <a:endParaRPr lang="fr-BE" sz="2400">
            <a:solidFill>
              <a:schemeClr val="tx1"/>
            </a:solidFill>
          </a:endParaRPr>
        </a:p>
      </dgm:t>
    </dgm:pt>
    <dgm:pt modelId="{C7EC19A0-E34D-44C8-AA83-30F20E425DFA}" type="sibTrans" cxnId="{62BFF41D-F7D7-444B-9992-28623033E6A4}">
      <dgm:prSet/>
      <dgm:spPr/>
      <dgm:t>
        <a:bodyPr/>
        <a:lstStyle/>
        <a:p>
          <a:endParaRPr lang="fr-BE" sz="2400">
            <a:solidFill>
              <a:schemeClr val="tx1"/>
            </a:solidFill>
          </a:endParaRPr>
        </a:p>
      </dgm:t>
    </dgm:pt>
    <dgm:pt modelId="{C1BB849B-4D7D-4726-86F7-DD1F32B3D8C2}">
      <dgm:prSet custT="1"/>
      <dgm:spPr/>
      <dgm:t>
        <a:bodyPr/>
        <a:lstStyle/>
        <a:p>
          <a:r>
            <a:rPr lang="fr-BE" sz="2400" b="1">
              <a:solidFill>
                <a:schemeClr val="tx1"/>
              </a:solidFill>
              <a:latin typeface="Franklin Gothic Book" panose="020B0503020102020204" pitchFamily="34" charset="0"/>
              <a:ea typeface="Times New Roman" panose="02020603050405020304" pitchFamily="18" charset="0"/>
            </a:rPr>
            <a:t>Système automatisé systématique, praticable et autocontrôlant</a:t>
          </a:r>
          <a:r>
            <a:rPr lang="fr-BE" sz="2400">
              <a:solidFill>
                <a:schemeClr val="tx1"/>
              </a:solidFill>
              <a:latin typeface="Franklin Gothic Book" panose="020B0503020102020204" pitchFamily="34" charset="0"/>
              <a:ea typeface="Times New Roman" panose="02020603050405020304" pitchFamily="18" charset="0"/>
            </a:rPr>
            <a:t> ayant induit les changements de comportements escomptés des usagers en faveur d’un meilleur tri. </a:t>
          </a:r>
          <a:endParaRPr lang="fr-BE" sz="2400" dirty="0">
            <a:solidFill>
              <a:schemeClr val="tx1"/>
            </a:solidFill>
            <a:latin typeface="Franklin Gothic Book" panose="020B0503020102020204" pitchFamily="34" charset="0"/>
            <a:ea typeface="Aptos"/>
          </a:endParaRPr>
        </a:p>
      </dgm:t>
    </dgm:pt>
    <dgm:pt modelId="{22410EAE-EFA3-414E-8D6B-29E093B94332}" type="parTrans" cxnId="{D8B079C1-C1CD-4AB7-AF38-66FC90921B19}">
      <dgm:prSet/>
      <dgm:spPr/>
      <dgm:t>
        <a:bodyPr/>
        <a:lstStyle/>
        <a:p>
          <a:endParaRPr lang="fr-BE" sz="2400">
            <a:solidFill>
              <a:schemeClr val="tx1"/>
            </a:solidFill>
          </a:endParaRPr>
        </a:p>
      </dgm:t>
    </dgm:pt>
    <dgm:pt modelId="{39933A8C-FA74-4720-83EE-52144B0D6B04}" type="sibTrans" cxnId="{D8B079C1-C1CD-4AB7-AF38-66FC90921B19}">
      <dgm:prSet/>
      <dgm:spPr/>
      <dgm:t>
        <a:bodyPr/>
        <a:lstStyle/>
        <a:p>
          <a:endParaRPr lang="fr-BE" sz="2400">
            <a:solidFill>
              <a:schemeClr val="tx1"/>
            </a:solidFill>
          </a:endParaRPr>
        </a:p>
      </dgm:t>
    </dgm:pt>
    <dgm:pt modelId="{AAE6C44A-100D-4885-AA71-1BF80AC6BC18}" type="pres">
      <dgm:prSet presAssocID="{3F4F3BC1-49DC-4817-9DCA-963BBCA5B257}" presName="Name0" presStyleCnt="0">
        <dgm:presLayoutVars>
          <dgm:chMax val="7"/>
          <dgm:chPref val="7"/>
          <dgm:dir/>
        </dgm:presLayoutVars>
      </dgm:prSet>
      <dgm:spPr/>
    </dgm:pt>
    <dgm:pt modelId="{07861A07-764C-4871-B023-2009E77CB42C}" type="pres">
      <dgm:prSet presAssocID="{3F4F3BC1-49DC-4817-9DCA-963BBCA5B257}" presName="Name1" presStyleCnt="0"/>
      <dgm:spPr/>
    </dgm:pt>
    <dgm:pt modelId="{03600B6E-733D-4FCD-8B04-30A4985ABE90}" type="pres">
      <dgm:prSet presAssocID="{3F4F3BC1-49DC-4817-9DCA-963BBCA5B257}" presName="cycle" presStyleCnt="0"/>
      <dgm:spPr/>
    </dgm:pt>
    <dgm:pt modelId="{4E1EB220-7B20-4A5F-BFCD-B76B80832433}" type="pres">
      <dgm:prSet presAssocID="{3F4F3BC1-49DC-4817-9DCA-963BBCA5B257}" presName="srcNode" presStyleLbl="node1" presStyleIdx="0" presStyleCnt="7"/>
      <dgm:spPr/>
    </dgm:pt>
    <dgm:pt modelId="{13DD6647-676A-4F68-879A-8774BDB3EE5A}" type="pres">
      <dgm:prSet presAssocID="{3F4F3BC1-49DC-4817-9DCA-963BBCA5B257}" presName="conn" presStyleLbl="parChTrans1D2" presStyleIdx="0" presStyleCnt="1"/>
      <dgm:spPr/>
    </dgm:pt>
    <dgm:pt modelId="{E295B471-EE22-4319-8BB1-9827D4B51751}" type="pres">
      <dgm:prSet presAssocID="{3F4F3BC1-49DC-4817-9DCA-963BBCA5B257}" presName="extraNode" presStyleLbl="node1" presStyleIdx="0" presStyleCnt="7"/>
      <dgm:spPr/>
    </dgm:pt>
    <dgm:pt modelId="{ED9A1551-DFE4-4A43-9143-D38429590CF5}" type="pres">
      <dgm:prSet presAssocID="{3F4F3BC1-49DC-4817-9DCA-963BBCA5B257}" presName="dstNode" presStyleLbl="node1" presStyleIdx="0" presStyleCnt="7"/>
      <dgm:spPr/>
    </dgm:pt>
    <dgm:pt modelId="{58163F6B-B73B-4C44-AB87-5C5DC42AE3EE}" type="pres">
      <dgm:prSet presAssocID="{7F2F958C-3966-45B7-889A-9D20897C9563}" presName="text_1" presStyleLbl="node1" presStyleIdx="0" presStyleCnt="7">
        <dgm:presLayoutVars>
          <dgm:bulletEnabled val="1"/>
        </dgm:presLayoutVars>
      </dgm:prSet>
      <dgm:spPr/>
    </dgm:pt>
    <dgm:pt modelId="{99525A20-8736-4F02-9CBC-767FD897758A}" type="pres">
      <dgm:prSet presAssocID="{7F2F958C-3966-45B7-889A-9D20897C9563}" presName="accent_1" presStyleCnt="0"/>
      <dgm:spPr/>
    </dgm:pt>
    <dgm:pt modelId="{DD8706AC-27F9-4D5E-BCA2-5DAB2A5191A6}" type="pres">
      <dgm:prSet presAssocID="{7F2F958C-3966-45B7-889A-9D20897C9563}" presName="accentRepeatNode" presStyleLbl="solidFgAcc1" presStyleIdx="0" presStyleCnt="7"/>
      <dgm:spPr/>
    </dgm:pt>
    <dgm:pt modelId="{4A7E99A7-8B53-4276-85AB-5C70686F9F82}" type="pres">
      <dgm:prSet presAssocID="{DB627603-BB69-46DA-968C-66ED40C8B622}" presName="text_2" presStyleLbl="node1" presStyleIdx="1" presStyleCnt="7">
        <dgm:presLayoutVars>
          <dgm:bulletEnabled val="1"/>
        </dgm:presLayoutVars>
      </dgm:prSet>
      <dgm:spPr/>
    </dgm:pt>
    <dgm:pt modelId="{6A1135E4-D709-4E0F-BE72-43C311F9D105}" type="pres">
      <dgm:prSet presAssocID="{DB627603-BB69-46DA-968C-66ED40C8B622}" presName="accent_2" presStyleCnt="0"/>
      <dgm:spPr/>
    </dgm:pt>
    <dgm:pt modelId="{416E41A0-B713-4D6B-B76C-C054C54AA423}" type="pres">
      <dgm:prSet presAssocID="{DB627603-BB69-46DA-968C-66ED40C8B622}" presName="accentRepeatNode" presStyleLbl="solidFgAcc1" presStyleIdx="1" presStyleCnt="7"/>
      <dgm:spPr/>
    </dgm:pt>
    <dgm:pt modelId="{1D83C279-D979-42D9-82C0-5B30DD1380D8}" type="pres">
      <dgm:prSet presAssocID="{79F6F90B-73B5-43FB-B188-353A9A923FD9}" presName="text_3" presStyleLbl="node1" presStyleIdx="2" presStyleCnt="7">
        <dgm:presLayoutVars>
          <dgm:bulletEnabled val="1"/>
        </dgm:presLayoutVars>
      </dgm:prSet>
      <dgm:spPr/>
    </dgm:pt>
    <dgm:pt modelId="{0A354CAE-2101-46D1-94D9-F333D9CFC5E0}" type="pres">
      <dgm:prSet presAssocID="{79F6F90B-73B5-43FB-B188-353A9A923FD9}" presName="accent_3" presStyleCnt="0"/>
      <dgm:spPr/>
    </dgm:pt>
    <dgm:pt modelId="{EF973ADA-9E06-42F4-9411-9BB8ED5E7F22}" type="pres">
      <dgm:prSet presAssocID="{79F6F90B-73B5-43FB-B188-353A9A923FD9}" presName="accentRepeatNode" presStyleLbl="solidFgAcc1" presStyleIdx="2" presStyleCnt="7"/>
      <dgm:spPr/>
    </dgm:pt>
    <dgm:pt modelId="{BA790ABA-F0B5-4B20-8492-A0C38F9E7454}" type="pres">
      <dgm:prSet presAssocID="{E5B9C519-7866-4988-9872-D7B5850B3743}" presName="text_4" presStyleLbl="node1" presStyleIdx="3" presStyleCnt="7">
        <dgm:presLayoutVars>
          <dgm:bulletEnabled val="1"/>
        </dgm:presLayoutVars>
      </dgm:prSet>
      <dgm:spPr/>
    </dgm:pt>
    <dgm:pt modelId="{599F0DB2-3D3D-4BE8-95EC-07BBD32983B7}" type="pres">
      <dgm:prSet presAssocID="{E5B9C519-7866-4988-9872-D7B5850B3743}" presName="accent_4" presStyleCnt="0"/>
      <dgm:spPr/>
    </dgm:pt>
    <dgm:pt modelId="{67C8A57E-5A4D-4C9E-944D-7CF339DC80CC}" type="pres">
      <dgm:prSet presAssocID="{E5B9C519-7866-4988-9872-D7B5850B3743}" presName="accentRepeatNode" presStyleLbl="solidFgAcc1" presStyleIdx="3" presStyleCnt="7"/>
      <dgm:spPr/>
    </dgm:pt>
    <dgm:pt modelId="{EDB5D6B6-77FC-474E-B7AF-113B0E58A50A}" type="pres">
      <dgm:prSet presAssocID="{B8484014-1D8E-4F45-A9EC-EB7E75F5F8AD}" presName="text_5" presStyleLbl="node1" presStyleIdx="4" presStyleCnt="7">
        <dgm:presLayoutVars>
          <dgm:bulletEnabled val="1"/>
        </dgm:presLayoutVars>
      </dgm:prSet>
      <dgm:spPr/>
    </dgm:pt>
    <dgm:pt modelId="{238F654C-A410-4646-9E29-47F2A0B4D7BE}" type="pres">
      <dgm:prSet presAssocID="{B8484014-1D8E-4F45-A9EC-EB7E75F5F8AD}" presName="accent_5" presStyleCnt="0"/>
      <dgm:spPr/>
    </dgm:pt>
    <dgm:pt modelId="{432F0364-D70B-410E-8622-B9F3FA4FFF2D}" type="pres">
      <dgm:prSet presAssocID="{B8484014-1D8E-4F45-A9EC-EB7E75F5F8AD}" presName="accentRepeatNode" presStyleLbl="solidFgAcc1" presStyleIdx="4" presStyleCnt="7"/>
      <dgm:spPr/>
    </dgm:pt>
    <dgm:pt modelId="{EA8412AB-89EE-4E5F-A1DC-2D26D5BE37B2}" type="pres">
      <dgm:prSet presAssocID="{52423DE0-62D3-4120-B78B-6B0DD7656A97}" presName="text_6" presStyleLbl="node1" presStyleIdx="5" presStyleCnt="7">
        <dgm:presLayoutVars>
          <dgm:bulletEnabled val="1"/>
        </dgm:presLayoutVars>
      </dgm:prSet>
      <dgm:spPr/>
    </dgm:pt>
    <dgm:pt modelId="{50B3591B-B401-4708-B160-AA44D66B27BE}" type="pres">
      <dgm:prSet presAssocID="{52423DE0-62D3-4120-B78B-6B0DD7656A97}" presName="accent_6" presStyleCnt="0"/>
      <dgm:spPr/>
    </dgm:pt>
    <dgm:pt modelId="{1C653EC6-5C7A-4488-845A-7E61BB3E6BD1}" type="pres">
      <dgm:prSet presAssocID="{52423DE0-62D3-4120-B78B-6B0DD7656A97}" presName="accentRepeatNode" presStyleLbl="solidFgAcc1" presStyleIdx="5" presStyleCnt="7"/>
      <dgm:spPr/>
    </dgm:pt>
    <dgm:pt modelId="{4C2BE417-972D-4B6E-8C23-8DC40C66CC8F}" type="pres">
      <dgm:prSet presAssocID="{C1BB849B-4D7D-4726-86F7-DD1F32B3D8C2}" presName="text_7" presStyleLbl="node1" presStyleIdx="6" presStyleCnt="7">
        <dgm:presLayoutVars>
          <dgm:bulletEnabled val="1"/>
        </dgm:presLayoutVars>
      </dgm:prSet>
      <dgm:spPr/>
    </dgm:pt>
    <dgm:pt modelId="{CAB5E64F-274E-47B5-B289-A1EB2945A9E3}" type="pres">
      <dgm:prSet presAssocID="{C1BB849B-4D7D-4726-86F7-DD1F32B3D8C2}" presName="accent_7" presStyleCnt="0"/>
      <dgm:spPr/>
    </dgm:pt>
    <dgm:pt modelId="{9C5F76DA-611B-485D-A5D8-7BBA22840675}" type="pres">
      <dgm:prSet presAssocID="{C1BB849B-4D7D-4726-86F7-DD1F32B3D8C2}" presName="accentRepeatNode" presStyleLbl="solidFgAcc1" presStyleIdx="6" presStyleCnt="7"/>
      <dgm:spPr/>
    </dgm:pt>
  </dgm:ptLst>
  <dgm:cxnLst>
    <dgm:cxn modelId="{40B42801-72FA-4DEB-98F9-95408F6F0389}" srcId="{3F4F3BC1-49DC-4817-9DCA-963BBCA5B257}" destId="{DB627603-BB69-46DA-968C-66ED40C8B622}" srcOrd="1" destOrd="0" parTransId="{AE8A640F-0F47-43FC-9C19-8CBB3DFF0202}" sibTransId="{130060E8-37D2-4B3A-B004-E7D2C922FFBA}"/>
    <dgm:cxn modelId="{6AA0280A-66DB-455B-A03A-E64EF1A36FE0}" srcId="{3F4F3BC1-49DC-4817-9DCA-963BBCA5B257}" destId="{79F6F90B-73B5-43FB-B188-353A9A923FD9}" srcOrd="2" destOrd="0" parTransId="{9629CC28-87FF-4524-8C4D-1E3E58AAA2BA}" sibTransId="{F509C7A2-B55C-4E36-A2DC-8B8AF36619EC}"/>
    <dgm:cxn modelId="{62BFF41D-F7D7-444B-9992-28623033E6A4}" srcId="{3F4F3BC1-49DC-4817-9DCA-963BBCA5B257}" destId="{52423DE0-62D3-4120-B78B-6B0DD7656A97}" srcOrd="5" destOrd="0" parTransId="{B89327AA-3426-4F15-8F28-C804F75384ED}" sibTransId="{C7EC19A0-E34D-44C8-AA83-30F20E425DFA}"/>
    <dgm:cxn modelId="{7F65F81F-ADB1-4550-9492-F64F649E4CE2}" srcId="{3F4F3BC1-49DC-4817-9DCA-963BBCA5B257}" destId="{0FC93D41-62AE-4C66-AE5F-06677268C1F4}" srcOrd="8" destOrd="0" parTransId="{5E719DFB-A88F-42F5-A6E4-6D09B6DE5864}" sibTransId="{9E6714D3-A410-49DF-9788-CA051706FDAA}"/>
    <dgm:cxn modelId="{8C6EEF29-15DD-42A7-8C10-3602EAC30FCB}" srcId="{3F4F3BC1-49DC-4817-9DCA-963BBCA5B257}" destId="{E5B9C519-7866-4988-9872-D7B5850B3743}" srcOrd="3" destOrd="0" parTransId="{34422961-44BB-4C69-B9FF-002A241B27F8}" sibTransId="{DB1ADE2C-8C28-440C-8DA1-EE4AD55DDF49}"/>
    <dgm:cxn modelId="{04849A2C-76E0-45B3-BCDD-6EA6B26CC9CC}" type="presOf" srcId="{52423DE0-62D3-4120-B78B-6B0DD7656A97}" destId="{EA8412AB-89EE-4E5F-A1DC-2D26D5BE37B2}" srcOrd="0" destOrd="0" presId="urn:microsoft.com/office/officeart/2008/layout/VerticalCurvedList"/>
    <dgm:cxn modelId="{F2742C5F-2FD0-4137-9487-5A76703D6275}" srcId="{3F4F3BC1-49DC-4817-9DCA-963BBCA5B257}" destId="{B8484014-1D8E-4F45-A9EC-EB7E75F5F8AD}" srcOrd="4" destOrd="0" parTransId="{EA6618A0-DB3F-47C5-BCB3-B44E191DEE25}" sibTransId="{EA534182-8872-4D58-BB4D-96DC048FE33A}"/>
    <dgm:cxn modelId="{710A4463-6A82-4F6C-83EE-6371EEEA78C5}" type="presOf" srcId="{C1BB849B-4D7D-4726-86F7-DD1F32B3D8C2}" destId="{4C2BE417-972D-4B6E-8C23-8DC40C66CC8F}" srcOrd="0" destOrd="0" presId="urn:microsoft.com/office/officeart/2008/layout/VerticalCurvedList"/>
    <dgm:cxn modelId="{D609C344-5F91-47AA-B429-B8D07AD87FEB}" type="presOf" srcId="{B8484014-1D8E-4F45-A9EC-EB7E75F5F8AD}" destId="{EDB5D6B6-77FC-474E-B7AF-113B0E58A50A}" srcOrd="0" destOrd="0" presId="urn:microsoft.com/office/officeart/2008/layout/VerticalCurvedList"/>
    <dgm:cxn modelId="{88E1C454-728F-484B-9AF6-545D7EBC9605}" type="presOf" srcId="{60801006-8300-4415-A0DA-388F557CBA29}" destId="{13DD6647-676A-4F68-879A-8774BDB3EE5A}" srcOrd="0" destOrd="0" presId="urn:microsoft.com/office/officeart/2008/layout/VerticalCurvedList"/>
    <dgm:cxn modelId="{AB744F7E-94DC-4F51-B3C3-7386767543DE}" type="presOf" srcId="{79F6F90B-73B5-43FB-B188-353A9A923FD9}" destId="{1D83C279-D979-42D9-82C0-5B30DD1380D8}" srcOrd="0" destOrd="0" presId="urn:microsoft.com/office/officeart/2008/layout/VerticalCurvedList"/>
    <dgm:cxn modelId="{084C6B82-B349-421F-9C32-EE67D4442BF8}" type="presOf" srcId="{DB627603-BB69-46DA-968C-66ED40C8B622}" destId="{4A7E99A7-8B53-4276-85AB-5C70686F9F82}" srcOrd="0" destOrd="0" presId="urn:microsoft.com/office/officeart/2008/layout/VerticalCurvedList"/>
    <dgm:cxn modelId="{D8B079C1-C1CD-4AB7-AF38-66FC90921B19}" srcId="{3F4F3BC1-49DC-4817-9DCA-963BBCA5B257}" destId="{C1BB849B-4D7D-4726-86F7-DD1F32B3D8C2}" srcOrd="6" destOrd="0" parTransId="{22410EAE-EFA3-414E-8D6B-29E093B94332}" sibTransId="{39933A8C-FA74-4720-83EE-52144B0D6B04}"/>
    <dgm:cxn modelId="{CD30C0C1-B78E-443E-B181-713C41D6CB01}" srcId="{3F4F3BC1-49DC-4817-9DCA-963BBCA5B257}" destId="{7F2F958C-3966-45B7-889A-9D20897C9563}" srcOrd="0" destOrd="0" parTransId="{E861CE4B-8CDC-40BF-9F2F-6AE62144AECE}" sibTransId="{60801006-8300-4415-A0DA-388F557CBA29}"/>
    <dgm:cxn modelId="{8A58C9C7-8C81-43E1-86DA-4B921665D046}" type="presOf" srcId="{3F4F3BC1-49DC-4817-9DCA-963BBCA5B257}" destId="{AAE6C44A-100D-4885-AA71-1BF80AC6BC18}" srcOrd="0" destOrd="0" presId="urn:microsoft.com/office/officeart/2008/layout/VerticalCurvedList"/>
    <dgm:cxn modelId="{711554E9-8577-4E03-AD7A-0527527AF91B}" type="presOf" srcId="{7F2F958C-3966-45B7-889A-9D20897C9563}" destId="{58163F6B-B73B-4C44-AB87-5C5DC42AE3EE}" srcOrd="0" destOrd="0" presId="urn:microsoft.com/office/officeart/2008/layout/VerticalCurvedList"/>
    <dgm:cxn modelId="{D18EFEF3-91E1-4711-BCA2-72B3014C7DDF}" type="presOf" srcId="{E5B9C519-7866-4988-9872-D7B5850B3743}" destId="{BA790ABA-F0B5-4B20-8492-A0C38F9E7454}" srcOrd="0" destOrd="0" presId="urn:microsoft.com/office/officeart/2008/layout/VerticalCurvedList"/>
    <dgm:cxn modelId="{F58FF5F9-D012-4EC7-8D44-3010D7163C3F}" srcId="{3F4F3BC1-49DC-4817-9DCA-963BBCA5B257}" destId="{AE412518-2EE3-4342-B82C-13E3C05F653B}" srcOrd="7" destOrd="0" parTransId="{7465FA63-E2B6-40F9-B5F0-1D6BF09B2093}" sibTransId="{D5850EEE-CC0D-44E6-9CD6-E2E352297FE9}"/>
    <dgm:cxn modelId="{2FD3918D-1444-4CF5-A67B-4C3822BD9F6B}" type="presParOf" srcId="{AAE6C44A-100D-4885-AA71-1BF80AC6BC18}" destId="{07861A07-764C-4871-B023-2009E77CB42C}" srcOrd="0" destOrd="0" presId="urn:microsoft.com/office/officeart/2008/layout/VerticalCurvedList"/>
    <dgm:cxn modelId="{38505A53-519E-48DC-BD66-D752145E411A}" type="presParOf" srcId="{07861A07-764C-4871-B023-2009E77CB42C}" destId="{03600B6E-733D-4FCD-8B04-30A4985ABE90}" srcOrd="0" destOrd="0" presId="urn:microsoft.com/office/officeart/2008/layout/VerticalCurvedList"/>
    <dgm:cxn modelId="{AC5BFAEB-9356-4801-A3EB-9E5F17B7B8ED}" type="presParOf" srcId="{03600B6E-733D-4FCD-8B04-30A4985ABE90}" destId="{4E1EB220-7B20-4A5F-BFCD-B76B80832433}" srcOrd="0" destOrd="0" presId="urn:microsoft.com/office/officeart/2008/layout/VerticalCurvedList"/>
    <dgm:cxn modelId="{B1C270DD-A37F-455F-919D-335DC7B62A1F}" type="presParOf" srcId="{03600B6E-733D-4FCD-8B04-30A4985ABE90}" destId="{13DD6647-676A-4F68-879A-8774BDB3EE5A}" srcOrd="1" destOrd="0" presId="urn:microsoft.com/office/officeart/2008/layout/VerticalCurvedList"/>
    <dgm:cxn modelId="{0FCEA287-FD7D-420D-A2F7-E09A101D0D93}" type="presParOf" srcId="{03600B6E-733D-4FCD-8B04-30A4985ABE90}" destId="{E295B471-EE22-4319-8BB1-9827D4B51751}" srcOrd="2" destOrd="0" presId="urn:microsoft.com/office/officeart/2008/layout/VerticalCurvedList"/>
    <dgm:cxn modelId="{A0115B07-E5BC-44F6-9174-57E48D89D3DF}" type="presParOf" srcId="{03600B6E-733D-4FCD-8B04-30A4985ABE90}" destId="{ED9A1551-DFE4-4A43-9143-D38429590CF5}" srcOrd="3" destOrd="0" presId="urn:microsoft.com/office/officeart/2008/layout/VerticalCurvedList"/>
    <dgm:cxn modelId="{C89FF7DC-8F27-4553-AEB2-8CF5E15FF2B4}" type="presParOf" srcId="{07861A07-764C-4871-B023-2009E77CB42C}" destId="{58163F6B-B73B-4C44-AB87-5C5DC42AE3EE}" srcOrd="1" destOrd="0" presId="urn:microsoft.com/office/officeart/2008/layout/VerticalCurvedList"/>
    <dgm:cxn modelId="{B96A1872-4E1C-4D7A-BB92-494AEE2C1451}" type="presParOf" srcId="{07861A07-764C-4871-B023-2009E77CB42C}" destId="{99525A20-8736-4F02-9CBC-767FD897758A}" srcOrd="2" destOrd="0" presId="urn:microsoft.com/office/officeart/2008/layout/VerticalCurvedList"/>
    <dgm:cxn modelId="{629D9250-4D6F-4BD4-9234-85F62EB38A02}" type="presParOf" srcId="{99525A20-8736-4F02-9CBC-767FD897758A}" destId="{DD8706AC-27F9-4D5E-BCA2-5DAB2A5191A6}" srcOrd="0" destOrd="0" presId="urn:microsoft.com/office/officeart/2008/layout/VerticalCurvedList"/>
    <dgm:cxn modelId="{82460BBB-B3E9-4974-9AB6-A8E4628A8FA6}" type="presParOf" srcId="{07861A07-764C-4871-B023-2009E77CB42C}" destId="{4A7E99A7-8B53-4276-85AB-5C70686F9F82}" srcOrd="3" destOrd="0" presId="urn:microsoft.com/office/officeart/2008/layout/VerticalCurvedList"/>
    <dgm:cxn modelId="{4B176EDA-5631-4216-A1E0-742D14FCA934}" type="presParOf" srcId="{07861A07-764C-4871-B023-2009E77CB42C}" destId="{6A1135E4-D709-4E0F-BE72-43C311F9D105}" srcOrd="4" destOrd="0" presId="urn:microsoft.com/office/officeart/2008/layout/VerticalCurvedList"/>
    <dgm:cxn modelId="{B86F1EE0-8520-44FA-ABD1-A76DE5ED18E7}" type="presParOf" srcId="{6A1135E4-D709-4E0F-BE72-43C311F9D105}" destId="{416E41A0-B713-4D6B-B76C-C054C54AA423}" srcOrd="0" destOrd="0" presId="urn:microsoft.com/office/officeart/2008/layout/VerticalCurvedList"/>
    <dgm:cxn modelId="{1EFE1A9B-3504-4FDD-8734-BE560E0DE921}" type="presParOf" srcId="{07861A07-764C-4871-B023-2009E77CB42C}" destId="{1D83C279-D979-42D9-82C0-5B30DD1380D8}" srcOrd="5" destOrd="0" presId="urn:microsoft.com/office/officeart/2008/layout/VerticalCurvedList"/>
    <dgm:cxn modelId="{2F3D49A3-DD94-4929-B0A5-F6113809C6DC}" type="presParOf" srcId="{07861A07-764C-4871-B023-2009E77CB42C}" destId="{0A354CAE-2101-46D1-94D9-F333D9CFC5E0}" srcOrd="6" destOrd="0" presId="urn:microsoft.com/office/officeart/2008/layout/VerticalCurvedList"/>
    <dgm:cxn modelId="{E1EA5013-3834-4F63-B261-FB05C5E7B166}" type="presParOf" srcId="{0A354CAE-2101-46D1-94D9-F333D9CFC5E0}" destId="{EF973ADA-9E06-42F4-9411-9BB8ED5E7F22}" srcOrd="0" destOrd="0" presId="urn:microsoft.com/office/officeart/2008/layout/VerticalCurvedList"/>
    <dgm:cxn modelId="{FD3C8062-099F-4818-B4B5-63B08D0FC6F4}" type="presParOf" srcId="{07861A07-764C-4871-B023-2009E77CB42C}" destId="{BA790ABA-F0B5-4B20-8492-A0C38F9E7454}" srcOrd="7" destOrd="0" presId="urn:microsoft.com/office/officeart/2008/layout/VerticalCurvedList"/>
    <dgm:cxn modelId="{F143B374-FE56-4029-9B3E-068FFA007EB0}" type="presParOf" srcId="{07861A07-764C-4871-B023-2009E77CB42C}" destId="{599F0DB2-3D3D-4BE8-95EC-07BBD32983B7}" srcOrd="8" destOrd="0" presId="urn:microsoft.com/office/officeart/2008/layout/VerticalCurvedList"/>
    <dgm:cxn modelId="{C399EE28-A131-4F70-A3A6-C86A5B45D68E}" type="presParOf" srcId="{599F0DB2-3D3D-4BE8-95EC-07BBD32983B7}" destId="{67C8A57E-5A4D-4C9E-944D-7CF339DC80CC}" srcOrd="0" destOrd="0" presId="urn:microsoft.com/office/officeart/2008/layout/VerticalCurvedList"/>
    <dgm:cxn modelId="{EB27FC13-CAA0-4FFB-BC47-D845251FEC45}" type="presParOf" srcId="{07861A07-764C-4871-B023-2009E77CB42C}" destId="{EDB5D6B6-77FC-474E-B7AF-113B0E58A50A}" srcOrd="9" destOrd="0" presId="urn:microsoft.com/office/officeart/2008/layout/VerticalCurvedList"/>
    <dgm:cxn modelId="{64C09EAD-E116-4492-892A-FEB0888BD996}" type="presParOf" srcId="{07861A07-764C-4871-B023-2009E77CB42C}" destId="{238F654C-A410-4646-9E29-47F2A0B4D7BE}" srcOrd="10" destOrd="0" presId="urn:microsoft.com/office/officeart/2008/layout/VerticalCurvedList"/>
    <dgm:cxn modelId="{3C36B08A-E97C-496D-988F-196B29F52AA2}" type="presParOf" srcId="{238F654C-A410-4646-9E29-47F2A0B4D7BE}" destId="{432F0364-D70B-410E-8622-B9F3FA4FFF2D}" srcOrd="0" destOrd="0" presId="urn:microsoft.com/office/officeart/2008/layout/VerticalCurvedList"/>
    <dgm:cxn modelId="{ADC699CE-84ED-4F7A-BB96-9CBF64AA5D9D}" type="presParOf" srcId="{07861A07-764C-4871-B023-2009E77CB42C}" destId="{EA8412AB-89EE-4E5F-A1DC-2D26D5BE37B2}" srcOrd="11" destOrd="0" presId="urn:microsoft.com/office/officeart/2008/layout/VerticalCurvedList"/>
    <dgm:cxn modelId="{37F27A82-AC43-4E10-A527-5B10C583AA07}" type="presParOf" srcId="{07861A07-764C-4871-B023-2009E77CB42C}" destId="{50B3591B-B401-4708-B160-AA44D66B27BE}" srcOrd="12" destOrd="0" presId="urn:microsoft.com/office/officeart/2008/layout/VerticalCurvedList"/>
    <dgm:cxn modelId="{FC672E06-1424-4C32-BC5F-395C01D8676E}" type="presParOf" srcId="{50B3591B-B401-4708-B160-AA44D66B27BE}" destId="{1C653EC6-5C7A-4488-845A-7E61BB3E6BD1}" srcOrd="0" destOrd="0" presId="urn:microsoft.com/office/officeart/2008/layout/VerticalCurvedList"/>
    <dgm:cxn modelId="{8750723D-F611-42B0-A066-9E2B30880633}" type="presParOf" srcId="{07861A07-764C-4871-B023-2009E77CB42C}" destId="{4C2BE417-972D-4B6E-8C23-8DC40C66CC8F}" srcOrd="13" destOrd="0" presId="urn:microsoft.com/office/officeart/2008/layout/VerticalCurvedList"/>
    <dgm:cxn modelId="{01005C07-1CD6-43D5-AD07-602E1154D0A6}" type="presParOf" srcId="{07861A07-764C-4871-B023-2009E77CB42C}" destId="{CAB5E64F-274E-47B5-B289-A1EB2945A9E3}" srcOrd="14" destOrd="0" presId="urn:microsoft.com/office/officeart/2008/layout/VerticalCurvedList"/>
    <dgm:cxn modelId="{8F6DF855-2BE8-4793-B68E-A45D207DCDB3}" type="presParOf" srcId="{CAB5E64F-274E-47B5-B289-A1EB2945A9E3}" destId="{9C5F76DA-611B-485D-A5D8-7BBA2284067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F675C5-6F5F-4AEB-8BA7-574DDE827819}">
      <dsp:nvSpPr>
        <dsp:cNvPr id="0" name=""/>
        <dsp:cNvSpPr/>
      </dsp:nvSpPr>
      <dsp:spPr>
        <a:xfrm>
          <a:off x="3472104" y="0"/>
          <a:ext cx="3528438" cy="3528975"/>
        </a:xfrm>
        <a:prstGeom prst="circularArrow">
          <a:avLst>
            <a:gd name="adj1" fmla="val 10980"/>
            <a:gd name="adj2" fmla="val 1142322"/>
            <a:gd name="adj3" fmla="val 4500000"/>
            <a:gd name="adj4" fmla="val 10800000"/>
            <a:gd name="adj5" fmla="val 125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68887E-DEAE-40FD-86E0-D976BDF272A7}">
      <dsp:nvSpPr>
        <dsp:cNvPr id="0" name=""/>
        <dsp:cNvSpPr/>
      </dsp:nvSpPr>
      <dsp:spPr>
        <a:xfrm>
          <a:off x="4252005" y="1274067"/>
          <a:ext cx="1960685" cy="980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BE" sz="1800" kern="1200" dirty="0">
              <a:latin typeface="Franklin Gothic Book" panose="020B0503020102020204" pitchFamily="34" charset="0"/>
            </a:rPr>
            <a:t>Sur </a:t>
          </a:r>
          <a:r>
            <a:rPr lang="fr-BE" sz="1800" b="1" kern="1200" dirty="0">
              <a:latin typeface="Franklin Gothic Book" panose="020B0503020102020204" pitchFamily="34" charset="0"/>
            </a:rPr>
            <a:t>rendez-vous </a:t>
          </a:r>
          <a:r>
            <a:rPr lang="fr-BE" sz="1800" kern="1200" dirty="0">
              <a:latin typeface="Franklin Gothic Book" panose="020B0503020102020204" pitchFamily="34" charset="0"/>
            </a:rPr>
            <a:t>(call center)</a:t>
          </a:r>
        </a:p>
      </dsp:txBody>
      <dsp:txXfrm>
        <a:off x="4252005" y="1274067"/>
        <a:ext cx="1960685" cy="980108"/>
      </dsp:txXfrm>
    </dsp:sp>
    <dsp:sp modelId="{2BA04381-399E-4D6D-96CC-0C0B41250B25}">
      <dsp:nvSpPr>
        <dsp:cNvPr id="0" name=""/>
        <dsp:cNvSpPr/>
      </dsp:nvSpPr>
      <dsp:spPr>
        <a:xfrm>
          <a:off x="2492093" y="2027658"/>
          <a:ext cx="3528438" cy="3528975"/>
        </a:xfrm>
        <a:prstGeom prst="leftCircularArrow">
          <a:avLst>
            <a:gd name="adj1" fmla="val 10980"/>
            <a:gd name="adj2" fmla="val 1142322"/>
            <a:gd name="adj3" fmla="val 6300000"/>
            <a:gd name="adj4" fmla="val 18900000"/>
            <a:gd name="adj5" fmla="val 125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94027F-C944-45BA-84B1-530506B3AA79}">
      <dsp:nvSpPr>
        <dsp:cNvPr id="0" name=""/>
        <dsp:cNvSpPr/>
      </dsp:nvSpPr>
      <dsp:spPr>
        <a:xfrm>
          <a:off x="3224599" y="3341593"/>
          <a:ext cx="3751536" cy="980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100000"/>
            </a:lnSpc>
            <a:spcBef>
              <a:spcPct val="0"/>
            </a:spcBef>
            <a:spcAft>
              <a:spcPts val="0"/>
            </a:spcAft>
            <a:buNone/>
          </a:pPr>
          <a:r>
            <a:rPr lang="fr-BE" sz="1800" b="1" kern="1200" dirty="0">
              <a:latin typeface="Franklin Gothic Book" panose="020B0503020102020204" pitchFamily="34" charset="0"/>
            </a:rPr>
            <a:t>Payant</a:t>
          </a:r>
          <a:r>
            <a:rPr lang="fr-BE" sz="1800" kern="1200" dirty="0">
              <a:latin typeface="Franklin Gothic Book" panose="020B0503020102020204" pitchFamily="34" charset="0"/>
            </a:rPr>
            <a:t> : 40 € à charge de la commune </a:t>
          </a:r>
        </a:p>
        <a:p>
          <a:pPr marL="0" lvl="0" indent="0" algn="ctr" defTabSz="800100">
            <a:lnSpc>
              <a:spcPct val="100000"/>
            </a:lnSpc>
            <a:spcBef>
              <a:spcPct val="0"/>
            </a:spcBef>
            <a:spcAft>
              <a:spcPts val="0"/>
            </a:spcAft>
            <a:buNone/>
          </a:pPr>
          <a:r>
            <a:rPr lang="fr-BE" sz="1800" kern="1200" dirty="0">
              <a:latin typeface="Franklin Gothic Book" panose="020B0503020102020204" pitchFamily="34" charset="0"/>
            </a:rPr>
            <a:t>+ forfait pour le citoyen :</a:t>
          </a:r>
        </a:p>
        <a:p>
          <a:pPr marL="0" lvl="0" indent="0" algn="ctr" defTabSz="800100">
            <a:lnSpc>
              <a:spcPct val="100000"/>
            </a:lnSpc>
            <a:spcBef>
              <a:spcPct val="0"/>
            </a:spcBef>
            <a:spcAft>
              <a:spcPts val="0"/>
            </a:spcAft>
            <a:buNone/>
          </a:pPr>
          <a:r>
            <a:rPr lang="fr-BE" sz="1800" kern="1200" dirty="0">
              <a:latin typeface="Franklin Gothic Book" panose="020B0503020102020204" pitchFamily="34" charset="0"/>
            </a:rPr>
            <a:t>20 €/1m³, 35 €/2m³, 45 €/3 m³</a:t>
          </a:r>
        </a:p>
      </dsp:txBody>
      <dsp:txXfrm>
        <a:off x="3224599" y="3341593"/>
        <a:ext cx="3751536" cy="980108"/>
      </dsp:txXfrm>
    </dsp:sp>
    <dsp:sp modelId="{701392B0-79C0-4063-AB89-7E8A5E8FF28A}">
      <dsp:nvSpPr>
        <dsp:cNvPr id="0" name=""/>
        <dsp:cNvSpPr/>
      </dsp:nvSpPr>
      <dsp:spPr>
        <a:xfrm>
          <a:off x="3723236" y="4297961"/>
          <a:ext cx="3031475" cy="3032690"/>
        </a:xfrm>
        <a:prstGeom prst="blockArc">
          <a:avLst>
            <a:gd name="adj1" fmla="val 13500000"/>
            <a:gd name="adj2" fmla="val 10800000"/>
            <a:gd name="adj3" fmla="val 1274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42C65F-B530-4713-8126-6F0BA1D65160}">
      <dsp:nvSpPr>
        <dsp:cNvPr id="0" name=""/>
        <dsp:cNvSpPr/>
      </dsp:nvSpPr>
      <dsp:spPr>
        <a:xfrm>
          <a:off x="4256643" y="5355774"/>
          <a:ext cx="1960685" cy="980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BE" sz="1800" kern="1200" dirty="0">
              <a:latin typeface="Franklin Gothic Book" panose="020B0503020102020204" pitchFamily="34" charset="0"/>
            </a:rPr>
            <a:t>Pour les </a:t>
          </a:r>
          <a:r>
            <a:rPr lang="fr-BE" sz="1800" b="1" kern="1200" dirty="0">
              <a:latin typeface="Franklin Gothic Book" panose="020B0503020102020204" pitchFamily="34" charset="0"/>
            </a:rPr>
            <a:t>dé</a:t>
          </a:r>
          <a:r>
            <a:rPr lang="fr-BE" sz="1800" b="1" i="0" kern="1200" dirty="0">
              <a:latin typeface="Franklin Gothic Book" panose="020B0503020102020204" pitchFamily="34" charset="0"/>
            </a:rPr>
            <a:t>chets</a:t>
          </a:r>
          <a:r>
            <a:rPr lang="fr-BE" sz="1800" b="0" i="0" kern="1200" dirty="0">
              <a:latin typeface="Franklin Gothic Book" panose="020B0503020102020204" pitchFamily="34" charset="0"/>
            </a:rPr>
            <a:t> trop grands et/ou trop lourds pour entrer dans un sac poubelle (max 3m³)</a:t>
          </a:r>
          <a:endParaRPr lang="fr-BE" sz="1800" kern="1200" dirty="0">
            <a:latin typeface="Franklin Gothic Book" panose="020B0503020102020204" pitchFamily="34" charset="0"/>
          </a:endParaRPr>
        </a:p>
      </dsp:txBody>
      <dsp:txXfrm>
        <a:off x="4256643" y="5355774"/>
        <a:ext cx="1960685" cy="9801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38473-7FE8-46D8-AECD-B1A36D0C25FE}">
      <dsp:nvSpPr>
        <dsp:cNvPr id="0" name=""/>
        <dsp:cNvSpPr/>
      </dsp:nvSpPr>
      <dsp:spPr>
        <a:xfrm>
          <a:off x="5357" y="892968"/>
          <a:ext cx="4250531" cy="255031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b="1" kern="1200" dirty="0">
              <a:solidFill>
                <a:schemeClr val="tx1"/>
              </a:solidFill>
              <a:latin typeface="Franklin Gothic Book" panose="020B0503020102020204" pitchFamily="34" charset="0"/>
            </a:rPr>
            <a:t>Economies d’échelle et Expertise</a:t>
          </a:r>
          <a:r>
            <a:rPr lang="fr-BE" sz="2300" kern="1200" dirty="0">
              <a:solidFill>
                <a:schemeClr val="tx1"/>
              </a:solidFill>
              <a:latin typeface="Franklin Gothic Book" panose="020B0503020102020204" pitchFamily="34" charset="0"/>
            </a:rPr>
            <a:t> grâce à la mutualisation au travers de l’intercommunale au profit de l’ensemble des citoyens des communes ayant adhéré</a:t>
          </a:r>
        </a:p>
      </dsp:txBody>
      <dsp:txXfrm>
        <a:off x="5357" y="892968"/>
        <a:ext cx="4250531" cy="2550318"/>
      </dsp:txXfrm>
    </dsp:sp>
    <dsp:sp modelId="{C126F60F-F52B-45AA-86DE-42E3EEA49455}">
      <dsp:nvSpPr>
        <dsp:cNvPr id="0" name=""/>
        <dsp:cNvSpPr/>
      </dsp:nvSpPr>
      <dsp:spPr>
        <a:xfrm>
          <a:off x="4680942" y="892968"/>
          <a:ext cx="4250531" cy="2550318"/>
        </a:xfrm>
        <a:prstGeom prst="rect">
          <a:avLst/>
        </a:prstGeom>
        <a:solidFill>
          <a:schemeClr val="accent3">
            <a:hueOff val="1125026"/>
            <a:satOff val="-168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rPr>
            <a:t>Un </a:t>
          </a:r>
          <a:r>
            <a:rPr lang="fr-BE" sz="2300" b="1" kern="1200" dirty="0">
              <a:solidFill>
                <a:schemeClr val="tx1"/>
              </a:solidFill>
              <a:latin typeface="Franklin Gothic Book" panose="020B0503020102020204" pitchFamily="34" charset="0"/>
            </a:rPr>
            <a:t>meilleur accès</a:t>
          </a:r>
          <a:r>
            <a:rPr lang="fr-BE" sz="2300" kern="1200" dirty="0">
              <a:solidFill>
                <a:schemeClr val="tx1"/>
              </a:solidFill>
              <a:latin typeface="Franklin Gothic Book" panose="020B0503020102020204" pitchFamily="34" charset="0"/>
            </a:rPr>
            <a:t> aux recyparcs notamment grâce aux routes plus carrossables, moins salissantes pour les véhicules </a:t>
          </a:r>
        </a:p>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rPr>
            <a:t>(et au futur déménagement du recyparc de Court-Saint-Etienne qui sera plus accessible)</a:t>
          </a:r>
        </a:p>
      </dsp:txBody>
      <dsp:txXfrm>
        <a:off x="4680942" y="892968"/>
        <a:ext cx="4250531" cy="2550318"/>
      </dsp:txXfrm>
    </dsp:sp>
    <dsp:sp modelId="{9986F65F-5DC0-4EC6-B416-D89847ACECD0}">
      <dsp:nvSpPr>
        <dsp:cNvPr id="0" name=""/>
        <dsp:cNvSpPr/>
      </dsp:nvSpPr>
      <dsp:spPr>
        <a:xfrm>
          <a:off x="9356526" y="892968"/>
          <a:ext cx="4250531" cy="2550318"/>
        </a:xfrm>
        <a:prstGeom prst="rect">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rPr>
            <a:t>Développement des </a:t>
          </a:r>
          <a:r>
            <a:rPr lang="fr-BE" sz="2300" b="1" kern="1200" dirty="0">
              <a:solidFill>
                <a:schemeClr val="tx1"/>
              </a:solidFill>
              <a:latin typeface="Franklin Gothic Book" panose="020B0503020102020204" pitchFamily="34" charset="0"/>
            </a:rPr>
            <a:t>espaces “récup”</a:t>
          </a:r>
          <a:r>
            <a:rPr lang="fr-BE" sz="2300" kern="1200" dirty="0">
              <a:solidFill>
                <a:schemeClr val="tx1"/>
              </a:solidFill>
              <a:latin typeface="Franklin Gothic Book" panose="020B0503020102020204" pitchFamily="34" charset="0"/>
            </a:rPr>
            <a:t> et Organisation de collectes spécifiques (jouets, vélos, etc.) favorisant l’économie circulaire et le réemploi</a:t>
          </a:r>
        </a:p>
      </dsp:txBody>
      <dsp:txXfrm>
        <a:off x="9356526" y="892968"/>
        <a:ext cx="4250531" cy="2550318"/>
      </dsp:txXfrm>
    </dsp:sp>
    <dsp:sp modelId="{140DF2A0-ACA2-41C3-89C9-86CD05996863}">
      <dsp:nvSpPr>
        <dsp:cNvPr id="0" name=""/>
        <dsp:cNvSpPr/>
      </dsp:nvSpPr>
      <dsp:spPr>
        <a:xfrm>
          <a:off x="14032110" y="892968"/>
          <a:ext cx="4250531" cy="2550318"/>
        </a:xfrm>
        <a:prstGeom prst="rect">
          <a:avLst/>
        </a:prstGeom>
        <a:solidFill>
          <a:schemeClr val="accent3">
            <a:hueOff val="3375079"/>
            <a:satOff val="-5064"/>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rPr>
            <a:t>Intégration à la </a:t>
          </a:r>
          <a:r>
            <a:rPr lang="fr-BE" sz="2300" b="1" kern="1200" dirty="0" err="1">
              <a:solidFill>
                <a:schemeClr val="tx1"/>
              </a:solidFill>
              <a:latin typeface="Franklin Gothic Book" panose="020B0503020102020204" pitchFamily="34" charset="0"/>
            </a:rPr>
            <a:t>Copidec</a:t>
          </a:r>
          <a:r>
            <a:rPr lang="fr-BE" sz="2300" kern="1200" dirty="0">
              <a:solidFill>
                <a:schemeClr val="tx1"/>
              </a:solidFill>
              <a:latin typeface="Franklin Gothic Book" panose="020B0503020102020204" pitchFamily="34" charset="0"/>
            </a:rPr>
            <a:t>, qui regroupe les intercommunales de gestion des déchets</a:t>
          </a:r>
        </a:p>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sym typeface="Wingdings" panose="05000000000000000000" pitchFamily="2" charset="2"/>
            </a:rPr>
            <a:t> </a:t>
          </a:r>
          <a:r>
            <a:rPr lang="fr-BE" sz="2300" kern="1200" dirty="0">
              <a:solidFill>
                <a:schemeClr val="tx1"/>
              </a:solidFill>
              <a:latin typeface="Franklin Gothic Book" panose="020B0503020102020204" pitchFamily="34" charset="0"/>
            </a:rPr>
            <a:t>économies d’échelles </a:t>
          </a:r>
        </a:p>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sym typeface="Wingdings" panose="05000000000000000000" pitchFamily="2" charset="2"/>
            </a:rPr>
            <a:t> partage d’</a:t>
          </a:r>
          <a:r>
            <a:rPr lang="fr-BE" sz="2300" kern="1200" dirty="0">
              <a:solidFill>
                <a:schemeClr val="tx1"/>
              </a:solidFill>
              <a:latin typeface="Franklin Gothic Book" panose="020B0503020102020204" pitchFamily="34" charset="0"/>
            </a:rPr>
            <a:t>expériences</a:t>
          </a:r>
        </a:p>
      </dsp:txBody>
      <dsp:txXfrm>
        <a:off x="14032110" y="892968"/>
        <a:ext cx="4250531" cy="2550318"/>
      </dsp:txXfrm>
    </dsp:sp>
    <dsp:sp modelId="{571E5E04-0D5E-4ACC-9862-BBAD9BF2240C}">
      <dsp:nvSpPr>
        <dsp:cNvPr id="0" name=""/>
        <dsp:cNvSpPr/>
      </dsp:nvSpPr>
      <dsp:spPr>
        <a:xfrm>
          <a:off x="5357" y="3868340"/>
          <a:ext cx="4250531" cy="2550318"/>
        </a:xfrm>
        <a:prstGeom prst="rect">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b="1" kern="1200" dirty="0">
              <a:solidFill>
                <a:schemeClr val="tx1"/>
              </a:solidFill>
              <a:latin typeface="Franklin Gothic Book" panose="020B0503020102020204" pitchFamily="34" charset="0"/>
            </a:rPr>
            <a:t>Communication renforcée</a:t>
          </a:r>
          <a:r>
            <a:rPr lang="fr-BE" sz="2300" kern="1200" dirty="0">
              <a:solidFill>
                <a:schemeClr val="tx1"/>
              </a:solidFill>
              <a:latin typeface="Franklin Gothic Book" panose="020B0503020102020204" pitchFamily="34" charset="0"/>
            </a:rPr>
            <a:t> : campagnes de prévention, service téléphonique 0800 et plateforme en ligne pour questions et plaintes</a:t>
          </a:r>
        </a:p>
      </dsp:txBody>
      <dsp:txXfrm>
        <a:off x="5357" y="3868340"/>
        <a:ext cx="4250531" cy="2550318"/>
      </dsp:txXfrm>
    </dsp:sp>
    <dsp:sp modelId="{C97E8B78-AB06-4087-AB6D-23BBBE2DC1B6}">
      <dsp:nvSpPr>
        <dsp:cNvPr id="0" name=""/>
        <dsp:cNvSpPr/>
      </dsp:nvSpPr>
      <dsp:spPr>
        <a:xfrm>
          <a:off x="4680942" y="3868340"/>
          <a:ext cx="4250531" cy="2550318"/>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b="1" kern="1200" dirty="0">
              <a:solidFill>
                <a:schemeClr val="tx1"/>
              </a:solidFill>
              <a:latin typeface="Franklin Gothic Book" panose="020B0503020102020204" pitchFamily="34" charset="0"/>
            </a:rPr>
            <a:t>Coûts mieux maîtrisés</a:t>
          </a:r>
          <a:r>
            <a:rPr lang="fr-BE" sz="2300" kern="1200" dirty="0">
              <a:solidFill>
                <a:schemeClr val="tx1"/>
              </a:solidFill>
              <a:latin typeface="Franklin Gothic Book" panose="020B0503020102020204" pitchFamily="34" charset="0"/>
            </a:rPr>
            <a:t> et contenus</a:t>
          </a:r>
        </a:p>
      </dsp:txBody>
      <dsp:txXfrm>
        <a:off x="4680942" y="3868340"/>
        <a:ext cx="4250531" cy="2550318"/>
      </dsp:txXfrm>
    </dsp:sp>
    <dsp:sp modelId="{A7E6232E-277D-4093-ACB0-16264B22493B}">
      <dsp:nvSpPr>
        <dsp:cNvPr id="0" name=""/>
        <dsp:cNvSpPr/>
      </dsp:nvSpPr>
      <dsp:spPr>
        <a:xfrm>
          <a:off x="9356526" y="3868340"/>
          <a:ext cx="4250531" cy="2550318"/>
        </a:xfrm>
        <a:prstGeom prst="rect">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rPr>
            <a:t>Accès à </a:t>
          </a:r>
          <a:r>
            <a:rPr lang="fr-BE" sz="2300" b="1" kern="1200" dirty="0">
              <a:solidFill>
                <a:schemeClr val="tx1"/>
              </a:solidFill>
              <a:latin typeface="Franklin Gothic Book" panose="020B0503020102020204" pitchFamily="34" charset="0"/>
            </a:rPr>
            <a:t>davantage de fractions</a:t>
          </a:r>
          <a:r>
            <a:rPr lang="fr-BE" sz="2300" kern="1200" dirty="0">
              <a:solidFill>
                <a:schemeClr val="tx1"/>
              </a:solidFill>
              <a:latin typeface="Franklin Gothic Book" panose="020B0503020102020204" pitchFamily="34" charset="0"/>
            </a:rPr>
            <a:t> pouvant être déposées au recyparc</a:t>
          </a:r>
        </a:p>
      </dsp:txBody>
      <dsp:txXfrm>
        <a:off x="9356526" y="3868340"/>
        <a:ext cx="4250531" cy="2550318"/>
      </dsp:txXfrm>
    </dsp:sp>
    <dsp:sp modelId="{D985E758-D328-45D6-A38B-85DB067488D5}">
      <dsp:nvSpPr>
        <dsp:cNvPr id="0" name=""/>
        <dsp:cNvSpPr/>
      </dsp:nvSpPr>
      <dsp:spPr>
        <a:xfrm>
          <a:off x="14032110" y="3868340"/>
          <a:ext cx="4250531" cy="2550318"/>
        </a:xfrm>
        <a:prstGeom prst="rect">
          <a:avLst/>
        </a:prstGeom>
        <a:solidFill>
          <a:schemeClr val="accent3">
            <a:hueOff val="7875184"/>
            <a:satOff val="-11816"/>
            <a:lumOff val="-1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b="1" kern="1200" dirty="0">
              <a:solidFill>
                <a:schemeClr val="tx1"/>
              </a:solidFill>
              <a:latin typeface="Franklin Gothic Book" panose="020B0503020102020204" pitchFamily="34" charset="0"/>
            </a:rPr>
            <a:t>Horaires adaptés</a:t>
          </a:r>
          <a:r>
            <a:rPr lang="fr-BE" sz="2300" kern="1200" dirty="0">
              <a:solidFill>
                <a:schemeClr val="tx1"/>
              </a:solidFill>
              <a:latin typeface="Franklin Gothic Book" panose="020B0503020102020204" pitchFamily="34" charset="0"/>
            </a:rPr>
            <a:t> offrant de la flexibilité </a:t>
          </a:r>
        </a:p>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rPr>
            <a:t>lundi-vendredi 10h-17h, </a:t>
          </a:r>
        </a:p>
        <a:p>
          <a:pPr marL="0" lvl="0" indent="0" algn="ctr" defTabSz="1022350">
            <a:lnSpc>
              <a:spcPct val="90000"/>
            </a:lnSpc>
            <a:spcBef>
              <a:spcPct val="0"/>
            </a:spcBef>
            <a:spcAft>
              <a:spcPct val="35000"/>
            </a:spcAft>
            <a:buSzPts val="1000"/>
            <a:buFont typeface="Symbol" panose="05050102010706020507" pitchFamily="18" charset="2"/>
            <a:buNone/>
          </a:pPr>
          <a:r>
            <a:rPr lang="fr-BE" sz="2300" kern="1200" dirty="0">
              <a:solidFill>
                <a:schemeClr val="tx1"/>
              </a:solidFill>
              <a:latin typeface="Franklin Gothic Book" panose="020B0503020102020204" pitchFamily="34" charset="0"/>
            </a:rPr>
            <a:t>samedi 9h30-17h</a:t>
          </a:r>
        </a:p>
      </dsp:txBody>
      <dsp:txXfrm>
        <a:off x="14032110" y="3868340"/>
        <a:ext cx="4250531" cy="2550318"/>
      </dsp:txXfrm>
    </dsp:sp>
    <dsp:sp modelId="{FBA7D5C1-51E9-4289-B9BD-E4A566223B03}">
      <dsp:nvSpPr>
        <dsp:cNvPr id="0" name=""/>
        <dsp:cNvSpPr/>
      </dsp:nvSpPr>
      <dsp:spPr>
        <a:xfrm>
          <a:off x="2343150" y="6843712"/>
          <a:ext cx="4250531" cy="2550318"/>
        </a:xfrm>
        <a:prstGeom prst="rect">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b="1" kern="1200" dirty="0">
              <a:solidFill>
                <a:schemeClr val="tx1"/>
              </a:solidFill>
              <a:latin typeface="Franklin Gothic Book" panose="020B0503020102020204" pitchFamily="34" charset="0"/>
            </a:rPr>
            <a:t>Cohérence territoriale</a:t>
          </a:r>
          <a:r>
            <a:rPr lang="fr-BE" sz="2300" kern="1200" dirty="0">
              <a:solidFill>
                <a:schemeClr val="tx1"/>
              </a:solidFill>
              <a:latin typeface="Franklin Gothic Book" panose="020B0503020102020204" pitchFamily="34" charset="0"/>
            </a:rPr>
            <a:t> dans la gestion des déchets</a:t>
          </a:r>
        </a:p>
      </dsp:txBody>
      <dsp:txXfrm>
        <a:off x="2343150" y="6843712"/>
        <a:ext cx="4250531" cy="2550318"/>
      </dsp:txXfrm>
    </dsp:sp>
    <dsp:sp modelId="{65389F1D-F2DB-41A5-9F70-C9BF283B8DF1}">
      <dsp:nvSpPr>
        <dsp:cNvPr id="0" name=""/>
        <dsp:cNvSpPr/>
      </dsp:nvSpPr>
      <dsp:spPr>
        <a:xfrm>
          <a:off x="7018734" y="6843712"/>
          <a:ext cx="4250531" cy="2550318"/>
        </a:xfrm>
        <a:prstGeom prst="rect">
          <a:avLst/>
        </a:prstGeom>
        <a:solidFill>
          <a:schemeClr val="accent3">
            <a:hueOff val="10125237"/>
            <a:satOff val="-15192"/>
            <a:lumOff val="-2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b="1" kern="1200" dirty="0">
              <a:solidFill>
                <a:schemeClr val="tx1"/>
              </a:solidFill>
              <a:latin typeface="Franklin Gothic Book" panose="020B0503020102020204" pitchFamily="34" charset="0"/>
            </a:rPr>
            <a:t>Répartition géographique équilibrée </a:t>
          </a:r>
          <a:r>
            <a:rPr lang="fr-BE" sz="2300" kern="1200" dirty="0">
              <a:solidFill>
                <a:schemeClr val="tx1"/>
              </a:solidFill>
              <a:latin typeface="Franklin Gothic Book" panose="020B0503020102020204" pitchFamily="34" charset="0"/>
            </a:rPr>
            <a:t>des recyparcs du réseau, qui limite les déplacements pour la majorité des citoyens ayant accès à l’ensemble des installations du réseau mutualisé </a:t>
          </a:r>
        </a:p>
      </dsp:txBody>
      <dsp:txXfrm>
        <a:off x="7018734" y="6843712"/>
        <a:ext cx="4250531" cy="2550318"/>
      </dsp:txXfrm>
    </dsp:sp>
    <dsp:sp modelId="{918889AE-FD27-46D4-9152-3A09A5542C8F}">
      <dsp:nvSpPr>
        <dsp:cNvPr id="0" name=""/>
        <dsp:cNvSpPr/>
      </dsp:nvSpPr>
      <dsp:spPr>
        <a:xfrm>
          <a:off x="11694318" y="6843712"/>
          <a:ext cx="4250531" cy="2550318"/>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000"/>
            <a:buFont typeface="Symbol" panose="05050102010706020507" pitchFamily="18" charset="2"/>
            <a:buNone/>
          </a:pPr>
          <a:r>
            <a:rPr lang="fr-BE" sz="2300" b="1" kern="1200" dirty="0">
              <a:solidFill>
                <a:schemeClr val="tx1"/>
              </a:solidFill>
              <a:latin typeface="Franklin Gothic Book" panose="020B0503020102020204" pitchFamily="34" charset="0"/>
            </a:rPr>
            <a:t>Service d’enlèvement d’encombrants à domicile</a:t>
          </a:r>
          <a:r>
            <a:rPr lang="fr-BE" sz="2300" kern="1200" dirty="0">
              <a:solidFill>
                <a:schemeClr val="tx1"/>
              </a:solidFill>
              <a:latin typeface="Franklin Gothic Book" panose="020B0503020102020204" pitchFamily="34" charset="0"/>
            </a:rPr>
            <a:t> sur rendez-vous</a:t>
          </a:r>
        </a:p>
      </dsp:txBody>
      <dsp:txXfrm>
        <a:off x="11694318" y="6843712"/>
        <a:ext cx="4250531" cy="25503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D6647-676A-4F68-879A-8774BDB3EE5A}">
      <dsp:nvSpPr>
        <dsp:cNvPr id="0" name=""/>
        <dsp:cNvSpPr/>
      </dsp:nvSpPr>
      <dsp:spPr>
        <a:xfrm>
          <a:off x="-10053963" y="-1536354"/>
          <a:ext cx="11973609" cy="11973609"/>
        </a:xfrm>
        <a:prstGeom prst="blockArc">
          <a:avLst>
            <a:gd name="adj1" fmla="val 18900000"/>
            <a:gd name="adj2" fmla="val 2700000"/>
            <a:gd name="adj3" fmla="val 180"/>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163F6B-B73B-4C44-AB87-5C5DC42AE3EE}">
      <dsp:nvSpPr>
        <dsp:cNvPr id="0" name=""/>
        <dsp:cNvSpPr/>
      </dsp:nvSpPr>
      <dsp:spPr>
        <a:xfrm>
          <a:off x="624398" y="404634"/>
          <a:ext cx="16107160" cy="80891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2075" tIns="60960" rIns="60960" bIns="60960" numCol="1" spcCol="1270" anchor="ctr" anchorCtr="0">
          <a:noAutofit/>
        </a:bodyPr>
        <a:lstStyle/>
        <a:p>
          <a:pPr marL="0" lvl="0" indent="0" algn="l" defTabSz="1066800">
            <a:lnSpc>
              <a:spcPct val="90000"/>
            </a:lnSpc>
            <a:spcBef>
              <a:spcPct val="0"/>
            </a:spcBef>
            <a:spcAft>
              <a:spcPct val="35000"/>
            </a:spcAft>
            <a:buFont typeface="Wingdings" panose="05000000000000000000" pitchFamily="2" charset="2"/>
            <a:buNone/>
          </a:pPr>
          <a:r>
            <a:rPr lang="fr-BE" sz="2400" kern="1200">
              <a:solidFill>
                <a:schemeClr val="tx1"/>
              </a:solidFill>
              <a:latin typeface="Franklin Gothic Book" panose="020B0503020102020204" pitchFamily="34" charset="0"/>
              <a:ea typeface="Times New Roman" panose="02020603050405020304" pitchFamily="18" charset="0"/>
            </a:rPr>
            <a:t>Encouragement à une </a:t>
          </a:r>
          <a:r>
            <a:rPr lang="fr-BE" sz="2400" b="1" kern="1200">
              <a:solidFill>
                <a:schemeClr val="tx1"/>
              </a:solidFill>
              <a:latin typeface="Franklin Gothic Book" panose="020B0503020102020204" pitchFamily="34" charset="0"/>
              <a:ea typeface="Times New Roman" panose="02020603050405020304" pitchFamily="18" charset="0"/>
            </a:rPr>
            <a:t>gestion responsable</a:t>
          </a:r>
          <a:r>
            <a:rPr lang="fr-BE" sz="2400" kern="1200">
              <a:solidFill>
                <a:schemeClr val="tx1"/>
              </a:solidFill>
              <a:latin typeface="Franklin Gothic Book" panose="020B0503020102020204" pitchFamily="34" charset="0"/>
              <a:ea typeface="Times New Roman" panose="02020603050405020304" pitchFamily="18" charset="0"/>
            </a:rPr>
            <a:t> des déchets.</a:t>
          </a:r>
          <a:endParaRPr lang="fr-BE" sz="2400" kern="1200">
            <a:solidFill>
              <a:schemeClr val="tx1"/>
            </a:solidFill>
          </a:endParaRPr>
        </a:p>
      </dsp:txBody>
      <dsp:txXfrm>
        <a:off x="624398" y="404634"/>
        <a:ext cx="16107160" cy="808913"/>
      </dsp:txXfrm>
    </dsp:sp>
    <dsp:sp modelId="{DD8706AC-27F9-4D5E-BCA2-5DAB2A5191A6}">
      <dsp:nvSpPr>
        <dsp:cNvPr id="0" name=""/>
        <dsp:cNvSpPr/>
      </dsp:nvSpPr>
      <dsp:spPr>
        <a:xfrm>
          <a:off x="118827" y="303520"/>
          <a:ext cx="1011142" cy="101114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7E99A7-8B53-4276-85AB-5C70686F9F82}">
      <dsp:nvSpPr>
        <dsp:cNvPr id="0" name=""/>
        <dsp:cNvSpPr/>
      </dsp:nvSpPr>
      <dsp:spPr>
        <a:xfrm>
          <a:off x="1356942" y="1618717"/>
          <a:ext cx="15374616" cy="808913"/>
        </a:xfrm>
        <a:prstGeom prst="rect">
          <a:avLst/>
        </a:prstGeom>
        <a:solidFill>
          <a:schemeClr val="accent3">
            <a:hueOff val="1875044"/>
            <a:satOff val="-2813"/>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2075" tIns="60960" rIns="60960" bIns="60960" numCol="1" spcCol="1270" anchor="ctr" anchorCtr="0">
          <a:noAutofit/>
        </a:bodyPr>
        <a:lstStyle/>
        <a:p>
          <a:pPr marL="0" lvl="0" indent="0" algn="l" defTabSz="1066800">
            <a:lnSpc>
              <a:spcPct val="90000"/>
            </a:lnSpc>
            <a:spcBef>
              <a:spcPct val="0"/>
            </a:spcBef>
            <a:spcAft>
              <a:spcPct val="35000"/>
            </a:spcAft>
            <a:buNone/>
          </a:pPr>
          <a:r>
            <a:rPr lang="fr-BE" sz="2400" b="1" kern="1200">
              <a:solidFill>
                <a:schemeClr val="tx1"/>
              </a:solidFill>
              <a:latin typeface="Franklin Gothic Book" panose="020B0503020102020204" pitchFamily="34" charset="0"/>
              <a:ea typeface="Times New Roman" panose="02020603050405020304" pitchFamily="18" charset="0"/>
            </a:rPr>
            <a:t>Un quota annuel de points</a:t>
          </a:r>
          <a:r>
            <a:rPr lang="fr-BE" sz="2400" kern="1200">
              <a:solidFill>
                <a:schemeClr val="tx1"/>
              </a:solidFill>
              <a:latin typeface="Franklin Gothic Book" panose="020B0503020102020204" pitchFamily="34" charset="0"/>
              <a:ea typeface="Times New Roman" panose="02020603050405020304" pitchFamily="18" charset="0"/>
            </a:rPr>
            <a:t> suffisant pour la grande majorité des ménages (inclus dans la taxe déchets communale) garantissant un usage raisonnable des recyparcs.</a:t>
          </a:r>
          <a:endParaRPr lang="fr-BE" sz="2400" kern="1200" dirty="0">
            <a:solidFill>
              <a:schemeClr val="tx1"/>
            </a:solidFill>
            <a:latin typeface="Franklin Gothic Book" panose="020B0503020102020204" pitchFamily="34" charset="0"/>
            <a:ea typeface="Aptos"/>
          </a:endParaRPr>
        </a:p>
      </dsp:txBody>
      <dsp:txXfrm>
        <a:off x="1356942" y="1618717"/>
        <a:ext cx="15374616" cy="808913"/>
      </dsp:txXfrm>
    </dsp:sp>
    <dsp:sp modelId="{416E41A0-B713-4D6B-B76C-C054C54AA423}">
      <dsp:nvSpPr>
        <dsp:cNvPr id="0" name=""/>
        <dsp:cNvSpPr/>
      </dsp:nvSpPr>
      <dsp:spPr>
        <a:xfrm>
          <a:off x="851371" y="1517603"/>
          <a:ext cx="1011142" cy="1011142"/>
        </a:xfrm>
        <a:prstGeom prst="ellipse">
          <a:avLst/>
        </a:prstGeom>
        <a:solidFill>
          <a:schemeClr val="lt1">
            <a:hueOff val="0"/>
            <a:satOff val="0"/>
            <a:lumOff val="0"/>
            <a:alphaOff val="0"/>
          </a:schemeClr>
        </a:solidFill>
        <a:ln w="25400" cap="flat" cmpd="sng" algn="ctr">
          <a:solidFill>
            <a:schemeClr val="accent3">
              <a:hueOff val="1875044"/>
              <a:satOff val="-2813"/>
              <a:lumOff val="-458"/>
              <a:alphaOff val="0"/>
            </a:schemeClr>
          </a:solidFill>
          <a:prstDash val="solid"/>
        </a:ln>
        <a:effectLst/>
      </dsp:spPr>
      <dsp:style>
        <a:lnRef idx="2">
          <a:scrgbClr r="0" g="0" b="0"/>
        </a:lnRef>
        <a:fillRef idx="1">
          <a:scrgbClr r="0" g="0" b="0"/>
        </a:fillRef>
        <a:effectRef idx="0">
          <a:scrgbClr r="0" g="0" b="0"/>
        </a:effectRef>
        <a:fontRef idx="minor"/>
      </dsp:style>
    </dsp:sp>
    <dsp:sp modelId="{1D83C279-D979-42D9-82C0-5B30DD1380D8}">
      <dsp:nvSpPr>
        <dsp:cNvPr id="0" name=""/>
        <dsp:cNvSpPr/>
      </dsp:nvSpPr>
      <dsp:spPr>
        <a:xfrm>
          <a:off x="1758372" y="2831910"/>
          <a:ext cx="14973186" cy="808913"/>
        </a:xfrm>
        <a:prstGeom prst="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2075" tIns="60960" rIns="60960" bIns="60960" numCol="1" spcCol="1270" anchor="ctr" anchorCtr="0">
          <a:noAutofit/>
        </a:bodyPr>
        <a:lstStyle/>
        <a:p>
          <a:pPr marL="0" lvl="0" indent="0" algn="l" defTabSz="1066800">
            <a:lnSpc>
              <a:spcPct val="90000"/>
            </a:lnSpc>
            <a:spcBef>
              <a:spcPct val="0"/>
            </a:spcBef>
            <a:spcAft>
              <a:spcPct val="35000"/>
            </a:spcAft>
            <a:buNone/>
          </a:pPr>
          <a:r>
            <a:rPr lang="fr-BE" sz="2400" b="1" kern="1200">
              <a:solidFill>
                <a:schemeClr val="tx1"/>
              </a:solidFill>
              <a:latin typeface="Franklin Gothic Book" panose="020B0503020102020204" pitchFamily="34" charset="0"/>
              <a:ea typeface="Times New Roman" panose="02020603050405020304" pitchFamily="18" charset="0"/>
            </a:rPr>
            <a:t>Accessibilité pour un usage raisonnable</a:t>
          </a:r>
          <a:r>
            <a:rPr lang="fr-BE" sz="2400" kern="1200">
              <a:solidFill>
                <a:schemeClr val="tx1"/>
              </a:solidFill>
              <a:latin typeface="Franklin Gothic Book" panose="020B0503020102020204" pitchFamily="34" charset="0"/>
              <a:ea typeface="Times New Roman" panose="02020603050405020304" pitchFamily="18" charset="0"/>
            </a:rPr>
            <a:t> de nos recyparcs qui correspond à l’utilisation normale des ménages. </a:t>
          </a:r>
          <a:endParaRPr lang="fr-BE" sz="2400" kern="1200" dirty="0">
            <a:solidFill>
              <a:schemeClr val="tx1"/>
            </a:solidFill>
            <a:latin typeface="Franklin Gothic Book" panose="020B0503020102020204" pitchFamily="34" charset="0"/>
            <a:ea typeface="Aptos"/>
          </a:endParaRPr>
        </a:p>
      </dsp:txBody>
      <dsp:txXfrm>
        <a:off x="1758372" y="2831910"/>
        <a:ext cx="14973186" cy="808913"/>
      </dsp:txXfrm>
    </dsp:sp>
    <dsp:sp modelId="{EF973ADA-9E06-42F4-9411-9BB8ED5E7F22}">
      <dsp:nvSpPr>
        <dsp:cNvPr id="0" name=""/>
        <dsp:cNvSpPr/>
      </dsp:nvSpPr>
      <dsp:spPr>
        <a:xfrm>
          <a:off x="1252801" y="2730796"/>
          <a:ext cx="1011142" cy="1011142"/>
        </a:xfrm>
        <a:prstGeom prst="ellipse">
          <a:avLst/>
        </a:prstGeom>
        <a:solidFill>
          <a:schemeClr val="lt1">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sp>
    <dsp:sp modelId="{BA790ABA-F0B5-4B20-8492-A0C38F9E7454}">
      <dsp:nvSpPr>
        <dsp:cNvPr id="0" name=""/>
        <dsp:cNvSpPr/>
      </dsp:nvSpPr>
      <dsp:spPr>
        <a:xfrm>
          <a:off x="1886545" y="4045993"/>
          <a:ext cx="14845013" cy="808913"/>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2075" tIns="60960" rIns="60960" bIns="60960" numCol="1" spcCol="1270" anchor="ctr" anchorCtr="0">
          <a:noAutofit/>
        </a:bodyPr>
        <a:lstStyle/>
        <a:p>
          <a:pPr marL="0" lvl="0" indent="0" algn="l" defTabSz="1066800">
            <a:lnSpc>
              <a:spcPct val="90000"/>
            </a:lnSpc>
            <a:spcBef>
              <a:spcPct val="0"/>
            </a:spcBef>
            <a:spcAft>
              <a:spcPct val="35000"/>
            </a:spcAft>
            <a:buNone/>
          </a:pPr>
          <a:r>
            <a:rPr lang="fr-BE" sz="2400" b="1" kern="1200">
              <a:solidFill>
                <a:schemeClr val="tx1"/>
              </a:solidFill>
              <a:latin typeface="Franklin Gothic Book" panose="020B0503020102020204" pitchFamily="34" charset="0"/>
              <a:ea typeface="Times New Roman" panose="02020603050405020304" pitchFamily="18" charset="0"/>
            </a:rPr>
            <a:t>Une contribution plus juste</a:t>
          </a:r>
          <a:r>
            <a:rPr lang="fr-BE" sz="2400" kern="1200">
              <a:solidFill>
                <a:schemeClr val="tx1"/>
              </a:solidFill>
              <a:latin typeface="Franklin Gothic Book" panose="020B0503020102020204" pitchFamily="34" charset="0"/>
              <a:ea typeface="Times New Roman" panose="02020603050405020304" pitchFamily="18" charset="0"/>
            </a:rPr>
            <a:t> : les habitants hors-zone, les PME/PMI et les usagers locaux qui déposent de manière excessive participent désormais aux coûts.</a:t>
          </a:r>
          <a:endParaRPr lang="fr-BE" sz="2400" kern="1200" dirty="0">
            <a:solidFill>
              <a:schemeClr val="tx1"/>
            </a:solidFill>
            <a:latin typeface="Franklin Gothic Book" panose="020B0503020102020204" pitchFamily="34" charset="0"/>
            <a:ea typeface="Aptos"/>
          </a:endParaRPr>
        </a:p>
      </dsp:txBody>
      <dsp:txXfrm>
        <a:off x="1886545" y="4045993"/>
        <a:ext cx="14845013" cy="808913"/>
      </dsp:txXfrm>
    </dsp:sp>
    <dsp:sp modelId="{67C8A57E-5A4D-4C9E-944D-7CF339DC80CC}">
      <dsp:nvSpPr>
        <dsp:cNvPr id="0" name=""/>
        <dsp:cNvSpPr/>
      </dsp:nvSpPr>
      <dsp:spPr>
        <a:xfrm>
          <a:off x="1380974" y="3944878"/>
          <a:ext cx="1011142" cy="1011142"/>
        </a:xfrm>
        <a:prstGeom prst="ellipse">
          <a:avLst/>
        </a:prstGeom>
        <a:solidFill>
          <a:schemeClr val="lt1">
            <a:hueOff val="0"/>
            <a:satOff val="0"/>
            <a:lumOff val="0"/>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dsp:style>
    </dsp:sp>
    <dsp:sp modelId="{EDB5D6B6-77FC-474E-B7AF-113B0E58A50A}">
      <dsp:nvSpPr>
        <dsp:cNvPr id="0" name=""/>
        <dsp:cNvSpPr/>
      </dsp:nvSpPr>
      <dsp:spPr>
        <a:xfrm>
          <a:off x="1758372" y="5260075"/>
          <a:ext cx="14973186" cy="808913"/>
        </a:xfrm>
        <a:prstGeom prst="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2075" tIns="60960" rIns="60960" bIns="60960" numCol="1" spcCol="1270" anchor="ctr" anchorCtr="0">
          <a:noAutofit/>
        </a:bodyPr>
        <a:lstStyle/>
        <a:p>
          <a:pPr marL="0" lvl="0" indent="0" algn="l" defTabSz="1066800">
            <a:lnSpc>
              <a:spcPct val="90000"/>
            </a:lnSpc>
            <a:spcBef>
              <a:spcPct val="0"/>
            </a:spcBef>
            <a:spcAft>
              <a:spcPct val="35000"/>
            </a:spcAft>
            <a:buNone/>
          </a:pPr>
          <a:r>
            <a:rPr lang="fr-BE" sz="2400" b="1" kern="1200">
              <a:solidFill>
                <a:schemeClr val="tx1"/>
              </a:solidFill>
              <a:latin typeface="Franklin Gothic Book" panose="020B0503020102020204" pitchFamily="34" charset="0"/>
              <a:ea typeface="Times New Roman" panose="02020603050405020304" pitchFamily="18" charset="0"/>
            </a:rPr>
            <a:t>Amélioration de la mobilité</a:t>
          </a:r>
          <a:r>
            <a:rPr lang="fr-BE" sz="2400" kern="1200">
              <a:solidFill>
                <a:schemeClr val="tx1"/>
              </a:solidFill>
              <a:latin typeface="Franklin Gothic Book" panose="020B0503020102020204" pitchFamily="34" charset="0"/>
              <a:ea typeface="Times New Roman" panose="02020603050405020304" pitchFamily="18" charset="0"/>
            </a:rPr>
            <a:t> sur nos recyparcs grâce à la diminution du nombre de visiteurs.</a:t>
          </a:r>
          <a:endParaRPr lang="fr-BE" sz="2400" kern="1200" dirty="0">
            <a:solidFill>
              <a:schemeClr val="tx1"/>
            </a:solidFill>
            <a:latin typeface="Franklin Gothic Book" panose="020B0503020102020204" pitchFamily="34" charset="0"/>
            <a:ea typeface="Aptos"/>
          </a:endParaRPr>
        </a:p>
      </dsp:txBody>
      <dsp:txXfrm>
        <a:off x="1758372" y="5260075"/>
        <a:ext cx="14973186" cy="808913"/>
      </dsp:txXfrm>
    </dsp:sp>
    <dsp:sp modelId="{432F0364-D70B-410E-8622-B9F3FA4FFF2D}">
      <dsp:nvSpPr>
        <dsp:cNvPr id="0" name=""/>
        <dsp:cNvSpPr/>
      </dsp:nvSpPr>
      <dsp:spPr>
        <a:xfrm>
          <a:off x="1252801" y="5158961"/>
          <a:ext cx="1011142" cy="1011142"/>
        </a:xfrm>
        <a:prstGeom prst="ellipse">
          <a:avLst/>
        </a:prstGeom>
        <a:solidFill>
          <a:schemeClr val="lt1">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sp>
    <dsp:sp modelId="{EA8412AB-89EE-4E5F-A1DC-2D26D5BE37B2}">
      <dsp:nvSpPr>
        <dsp:cNvPr id="0" name=""/>
        <dsp:cNvSpPr/>
      </dsp:nvSpPr>
      <dsp:spPr>
        <a:xfrm>
          <a:off x="1356942" y="6473268"/>
          <a:ext cx="15374616" cy="808913"/>
        </a:xfrm>
        <a:prstGeom prst="rect">
          <a:avLst/>
        </a:prstGeom>
        <a:solidFill>
          <a:schemeClr val="accent3">
            <a:hueOff val="9375220"/>
            <a:satOff val="-14067"/>
            <a:lumOff val="-22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2075" tIns="60960" rIns="60960" bIns="60960" numCol="1" spcCol="1270" anchor="ctr" anchorCtr="0">
          <a:noAutofit/>
        </a:bodyPr>
        <a:lstStyle/>
        <a:p>
          <a:pPr marL="0" lvl="0" indent="0" algn="l" defTabSz="1066800">
            <a:lnSpc>
              <a:spcPct val="90000"/>
            </a:lnSpc>
            <a:spcBef>
              <a:spcPct val="0"/>
            </a:spcBef>
            <a:spcAft>
              <a:spcPct val="35000"/>
            </a:spcAft>
            <a:buNone/>
          </a:pPr>
          <a:r>
            <a:rPr lang="fr-BE" sz="2400" kern="1200">
              <a:solidFill>
                <a:schemeClr val="tx1"/>
              </a:solidFill>
              <a:latin typeface="Franklin Gothic Book" panose="020B0503020102020204" pitchFamily="34" charset="0"/>
              <a:ea typeface="Times New Roman" panose="02020603050405020304" pitchFamily="18" charset="0"/>
            </a:rPr>
            <a:t>Système intermédiaire </a:t>
          </a:r>
          <a:r>
            <a:rPr lang="fr-BE" sz="2400" b="1" kern="1200">
              <a:solidFill>
                <a:schemeClr val="tx1"/>
              </a:solidFill>
              <a:latin typeface="Franklin Gothic Book" panose="020B0503020102020204" pitchFamily="34" charset="0"/>
              <a:ea typeface="Times New Roman" panose="02020603050405020304" pitchFamily="18" charset="0"/>
            </a:rPr>
            <a:t>accessible financièrement</a:t>
          </a:r>
          <a:r>
            <a:rPr lang="fr-BE" sz="2400" kern="1200">
              <a:solidFill>
                <a:schemeClr val="tx1"/>
              </a:solidFill>
              <a:latin typeface="Franklin Gothic Book" panose="020B0503020102020204" pitchFamily="34" charset="0"/>
              <a:ea typeface="Times New Roman" panose="02020603050405020304" pitchFamily="18" charset="0"/>
            </a:rPr>
            <a:t>, évitant des excès d’investissements lourds (ponts bascules, etc.) et de la subjectivité lors des accès (en cas de contrôle humain du volume).</a:t>
          </a:r>
          <a:endParaRPr lang="fr-BE" sz="2400" kern="1200" dirty="0">
            <a:solidFill>
              <a:schemeClr val="tx1"/>
            </a:solidFill>
            <a:latin typeface="Franklin Gothic Book" panose="020B0503020102020204" pitchFamily="34" charset="0"/>
            <a:ea typeface="Aptos"/>
          </a:endParaRPr>
        </a:p>
      </dsp:txBody>
      <dsp:txXfrm>
        <a:off x="1356942" y="6473268"/>
        <a:ext cx="15374616" cy="808913"/>
      </dsp:txXfrm>
    </dsp:sp>
    <dsp:sp modelId="{1C653EC6-5C7A-4488-845A-7E61BB3E6BD1}">
      <dsp:nvSpPr>
        <dsp:cNvPr id="0" name=""/>
        <dsp:cNvSpPr/>
      </dsp:nvSpPr>
      <dsp:spPr>
        <a:xfrm>
          <a:off x="851371" y="6372154"/>
          <a:ext cx="1011142" cy="1011142"/>
        </a:xfrm>
        <a:prstGeom prst="ellipse">
          <a:avLst/>
        </a:prstGeom>
        <a:solidFill>
          <a:schemeClr val="lt1">
            <a:hueOff val="0"/>
            <a:satOff val="0"/>
            <a:lumOff val="0"/>
            <a:alphaOff val="0"/>
          </a:schemeClr>
        </a:solidFill>
        <a:ln w="25400" cap="flat" cmpd="sng" algn="ctr">
          <a:solidFill>
            <a:schemeClr val="accent3">
              <a:hueOff val="9375220"/>
              <a:satOff val="-14067"/>
              <a:lumOff val="-2288"/>
              <a:alphaOff val="0"/>
            </a:schemeClr>
          </a:solidFill>
          <a:prstDash val="solid"/>
        </a:ln>
        <a:effectLst/>
      </dsp:spPr>
      <dsp:style>
        <a:lnRef idx="2">
          <a:scrgbClr r="0" g="0" b="0"/>
        </a:lnRef>
        <a:fillRef idx="1">
          <a:scrgbClr r="0" g="0" b="0"/>
        </a:fillRef>
        <a:effectRef idx="0">
          <a:scrgbClr r="0" g="0" b="0"/>
        </a:effectRef>
        <a:fontRef idx="minor"/>
      </dsp:style>
    </dsp:sp>
    <dsp:sp modelId="{4C2BE417-972D-4B6E-8C23-8DC40C66CC8F}">
      <dsp:nvSpPr>
        <dsp:cNvPr id="0" name=""/>
        <dsp:cNvSpPr/>
      </dsp:nvSpPr>
      <dsp:spPr>
        <a:xfrm>
          <a:off x="624398" y="7687351"/>
          <a:ext cx="16107160" cy="808913"/>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2075" tIns="60960" rIns="60960" bIns="60960" numCol="1" spcCol="1270" anchor="ctr" anchorCtr="0">
          <a:noAutofit/>
        </a:bodyPr>
        <a:lstStyle/>
        <a:p>
          <a:pPr marL="0" lvl="0" indent="0" algn="l" defTabSz="1066800">
            <a:lnSpc>
              <a:spcPct val="90000"/>
            </a:lnSpc>
            <a:spcBef>
              <a:spcPct val="0"/>
            </a:spcBef>
            <a:spcAft>
              <a:spcPct val="35000"/>
            </a:spcAft>
            <a:buNone/>
          </a:pPr>
          <a:r>
            <a:rPr lang="fr-BE" sz="2400" b="1" kern="1200">
              <a:solidFill>
                <a:schemeClr val="tx1"/>
              </a:solidFill>
              <a:latin typeface="Franklin Gothic Book" panose="020B0503020102020204" pitchFamily="34" charset="0"/>
              <a:ea typeface="Times New Roman" panose="02020603050405020304" pitchFamily="18" charset="0"/>
            </a:rPr>
            <a:t>Système automatisé systématique, praticable et autocontrôlant</a:t>
          </a:r>
          <a:r>
            <a:rPr lang="fr-BE" sz="2400" kern="1200">
              <a:solidFill>
                <a:schemeClr val="tx1"/>
              </a:solidFill>
              <a:latin typeface="Franklin Gothic Book" panose="020B0503020102020204" pitchFamily="34" charset="0"/>
              <a:ea typeface="Times New Roman" panose="02020603050405020304" pitchFamily="18" charset="0"/>
            </a:rPr>
            <a:t> ayant induit les changements de comportements escomptés des usagers en faveur d’un meilleur tri. </a:t>
          </a:r>
          <a:endParaRPr lang="fr-BE" sz="2400" kern="1200" dirty="0">
            <a:solidFill>
              <a:schemeClr val="tx1"/>
            </a:solidFill>
            <a:latin typeface="Franklin Gothic Book" panose="020B0503020102020204" pitchFamily="34" charset="0"/>
            <a:ea typeface="Aptos"/>
          </a:endParaRPr>
        </a:p>
      </dsp:txBody>
      <dsp:txXfrm>
        <a:off x="624398" y="7687351"/>
        <a:ext cx="16107160" cy="808913"/>
      </dsp:txXfrm>
    </dsp:sp>
    <dsp:sp modelId="{9C5F76DA-611B-485D-A5D8-7BBA22840675}">
      <dsp:nvSpPr>
        <dsp:cNvPr id="0" name=""/>
        <dsp:cNvSpPr/>
      </dsp:nvSpPr>
      <dsp:spPr>
        <a:xfrm>
          <a:off x="118827" y="7586237"/>
          <a:ext cx="1011142" cy="1011142"/>
        </a:xfrm>
        <a:prstGeom prst="ellipse">
          <a:avLst/>
        </a:prstGeom>
        <a:solidFill>
          <a:schemeClr val="lt1">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B1B3A8-2591-4314-8A34-FAA52EC753AF}" type="datetimeFigureOut">
              <a:rPr lang="fr-BE" smtClean="0"/>
              <a:t>19-11-25</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A6DFA1-83CC-4F08-9167-48DD6CCC8490}" type="slidenum">
              <a:rPr lang="fr-BE" smtClean="0"/>
              <a:t>‹N°›</a:t>
            </a:fld>
            <a:endParaRPr lang="fr-BE"/>
          </a:p>
        </p:txBody>
      </p:sp>
    </p:spTree>
    <p:extLst>
      <p:ext uri="{BB962C8B-B14F-4D97-AF65-F5344CB8AC3E}">
        <p14:creationId xmlns:p14="http://schemas.microsoft.com/office/powerpoint/2010/main" val="74426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endParaRPr lang="en-US"/>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endParaRPr lang="en-US"/>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21477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93A89-6CC3-ABAA-A37B-EBB58864CA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FE64DE-737D-E01A-FE15-57047C60D5E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71B0EB4-ECEA-17DE-FED7-A19FD6832C1C}"/>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22F09C24-006B-DBCD-73C5-E02BB55D9CF3}"/>
              </a:ext>
            </a:extLst>
          </p:cNvPr>
          <p:cNvSpPr>
            <a:spLocks noGrp="1"/>
          </p:cNvSpPr>
          <p:nvPr>
            <p:ph type="sldNum" sz="quarter" idx="5"/>
          </p:nvPr>
        </p:nvSpPr>
        <p:spPr/>
        <p:txBody>
          <a:bodyPr/>
          <a:lstStyle/>
          <a:p>
            <a:fld id="{C8D8A05B-2474-446B-872B-D9A08DE70755}" type="slidenum">
              <a:rPr lang="fr-BE" smtClean="0"/>
              <a:t>25</a:t>
            </a:fld>
            <a:endParaRPr lang="fr-BE"/>
          </a:p>
        </p:txBody>
      </p:sp>
    </p:spTree>
    <p:extLst>
      <p:ext uri="{BB962C8B-B14F-4D97-AF65-F5344CB8AC3E}">
        <p14:creationId xmlns:p14="http://schemas.microsoft.com/office/powerpoint/2010/main" val="1838205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endParaRPr lang="en-US"/>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5490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Mettre à jour</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733081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a:latin typeface="Calibri"/>
                <a:ea typeface="Calibri"/>
                <a:cs typeface="Calibri"/>
              </a:rPr>
              <a:t>These values illustrate that how we act is just as important what we do. They underpin our culture and are used as a guide for our everyday business. </a:t>
            </a:r>
          </a:p>
          <a:p>
            <a:endParaRPr lang="nl-NL"/>
          </a:p>
        </p:txBody>
      </p:sp>
    </p:spTree>
    <p:extLst>
      <p:ext uri="{BB962C8B-B14F-4D97-AF65-F5344CB8AC3E}">
        <p14:creationId xmlns:p14="http://schemas.microsoft.com/office/powerpoint/2010/main" val="202612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228594" eaLnBrk="1" fontAlgn="auto" latinLnBrk="0" hangingPunct="1">
              <a:lnSpc>
                <a:spcPct val="117999"/>
              </a:lnSpc>
              <a:spcBef>
                <a:spcPts val="0"/>
              </a:spcBef>
              <a:spcAft>
                <a:spcPts val="0"/>
              </a:spcAft>
              <a:buClrTx/>
              <a:buSzTx/>
              <a:buFontTx/>
              <a:buNone/>
              <a:tabLst/>
              <a:defRPr/>
            </a:pPr>
            <a:endParaRPr lang="en-GB" sz="1100" b="1">
              <a:latin typeface="+mn-lt"/>
            </a:endParaRPr>
          </a:p>
          <a:p>
            <a:endParaRPr lang="en-GB"/>
          </a:p>
        </p:txBody>
      </p:sp>
    </p:spTree>
    <p:extLst>
      <p:ext uri="{BB962C8B-B14F-4D97-AF65-F5344CB8AC3E}">
        <p14:creationId xmlns:p14="http://schemas.microsoft.com/office/powerpoint/2010/main" val="1939515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869745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2640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6502639" cy="8690831"/>
          </a:xfrm>
          <a:custGeom>
            <a:avLst/>
            <a:gdLst/>
            <a:ahLst/>
            <a:cxnLst/>
            <a:rect l="l" t="t" r="r" b="b"/>
            <a:pathLst>
              <a:path w="9649460" h="6389370">
                <a:moveTo>
                  <a:pt x="9648875" y="0"/>
                </a:moveTo>
                <a:lnTo>
                  <a:pt x="0" y="0"/>
                </a:lnTo>
                <a:lnTo>
                  <a:pt x="0" y="6389128"/>
                </a:lnTo>
                <a:lnTo>
                  <a:pt x="6768884" y="6389128"/>
                </a:lnTo>
                <a:lnTo>
                  <a:pt x="6816990" y="6388735"/>
                </a:lnTo>
                <a:lnTo>
                  <a:pt x="6864905" y="6387558"/>
                </a:lnTo>
                <a:lnTo>
                  <a:pt x="6912624" y="6385604"/>
                </a:lnTo>
                <a:lnTo>
                  <a:pt x="6960140" y="6382879"/>
                </a:lnTo>
                <a:lnTo>
                  <a:pt x="7007448" y="6379389"/>
                </a:lnTo>
                <a:lnTo>
                  <a:pt x="7054540" y="6375140"/>
                </a:lnTo>
                <a:lnTo>
                  <a:pt x="7101412" y="6370138"/>
                </a:lnTo>
                <a:lnTo>
                  <a:pt x="7148056" y="6364390"/>
                </a:lnTo>
                <a:lnTo>
                  <a:pt x="7194467" y="6357902"/>
                </a:lnTo>
                <a:lnTo>
                  <a:pt x="7240639" y="6350679"/>
                </a:lnTo>
                <a:lnTo>
                  <a:pt x="7286565" y="6342728"/>
                </a:lnTo>
                <a:lnTo>
                  <a:pt x="7332240" y="6334054"/>
                </a:lnTo>
                <a:lnTo>
                  <a:pt x="7377657" y="6324665"/>
                </a:lnTo>
                <a:lnTo>
                  <a:pt x="7422810" y="6314566"/>
                </a:lnTo>
                <a:lnTo>
                  <a:pt x="7467693" y="6303763"/>
                </a:lnTo>
                <a:lnTo>
                  <a:pt x="7512301" y="6292262"/>
                </a:lnTo>
                <a:lnTo>
                  <a:pt x="7556626" y="6280070"/>
                </a:lnTo>
                <a:lnTo>
                  <a:pt x="7600662" y="6267192"/>
                </a:lnTo>
                <a:lnTo>
                  <a:pt x="7644405" y="6253635"/>
                </a:lnTo>
                <a:lnTo>
                  <a:pt x="7687847" y="6239404"/>
                </a:lnTo>
                <a:lnTo>
                  <a:pt x="7730982" y="6224507"/>
                </a:lnTo>
                <a:lnTo>
                  <a:pt x="7773805" y="6208948"/>
                </a:lnTo>
                <a:lnTo>
                  <a:pt x="7816309" y="6192735"/>
                </a:lnTo>
                <a:lnTo>
                  <a:pt x="7858488" y="6175873"/>
                </a:lnTo>
                <a:lnTo>
                  <a:pt x="7900336" y="6158368"/>
                </a:lnTo>
                <a:lnTo>
                  <a:pt x="7941847" y="6140226"/>
                </a:lnTo>
                <a:lnTo>
                  <a:pt x="7983015" y="6121454"/>
                </a:lnTo>
                <a:lnTo>
                  <a:pt x="8023833" y="6102058"/>
                </a:lnTo>
                <a:lnTo>
                  <a:pt x="8064296" y="6082043"/>
                </a:lnTo>
                <a:lnTo>
                  <a:pt x="8104397" y="6061416"/>
                </a:lnTo>
                <a:lnTo>
                  <a:pt x="8144130" y="6040183"/>
                </a:lnTo>
                <a:lnTo>
                  <a:pt x="8183490" y="6018351"/>
                </a:lnTo>
                <a:lnTo>
                  <a:pt x="8222470" y="5995924"/>
                </a:lnTo>
                <a:lnTo>
                  <a:pt x="8261063" y="5972910"/>
                </a:lnTo>
                <a:lnTo>
                  <a:pt x="8299265" y="5949314"/>
                </a:lnTo>
                <a:lnTo>
                  <a:pt x="8337068" y="5925143"/>
                </a:lnTo>
                <a:lnTo>
                  <a:pt x="8374467" y="5900402"/>
                </a:lnTo>
                <a:lnTo>
                  <a:pt x="8411456" y="5875098"/>
                </a:lnTo>
                <a:lnTo>
                  <a:pt x="8448028" y="5849237"/>
                </a:lnTo>
                <a:lnTo>
                  <a:pt x="8484177" y="5822825"/>
                </a:lnTo>
                <a:lnTo>
                  <a:pt x="8519897" y="5795868"/>
                </a:lnTo>
                <a:lnTo>
                  <a:pt x="8555183" y="5768372"/>
                </a:lnTo>
                <a:lnTo>
                  <a:pt x="8590027" y="5740344"/>
                </a:lnTo>
                <a:lnTo>
                  <a:pt x="8624425" y="5711788"/>
                </a:lnTo>
                <a:lnTo>
                  <a:pt x="8658369" y="5682713"/>
                </a:lnTo>
                <a:lnTo>
                  <a:pt x="8691854" y="5653123"/>
                </a:lnTo>
                <a:lnTo>
                  <a:pt x="8724873" y="5623025"/>
                </a:lnTo>
                <a:lnTo>
                  <a:pt x="8757421" y="5592424"/>
                </a:lnTo>
                <a:lnTo>
                  <a:pt x="8789491" y="5561328"/>
                </a:lnTo>
                <a:lnTo>
                  <a:pt x="8821077" y="5529742"/>
                </a:lnTo>
                <a:lnTo>
                  <a:pt x="8852173" y="5497672"/>
                </a:lnTo>
                <a:lnTo>
                  <a:pt x="8882773" y="5465124"/>
                </a:lnTo>
                <a:lnTo>
                  <a:pt x="8912871" y="5432105"/>
                </a:lnTo>
                <a:lnTo>
                  <a:pt x="8942461" y="5398620"/>
                </a:lnTo>
                <a:lnTo>
                  <a:pt x="8971537" y="5364675"/>
                </a:lnTo>
                <a:lnTo>
                  <a:pt x="9000092" y="5330278"/>
                </a:lnTo>
                <a:lnTo>
                  <a:pt x="9028120" y="5295433"/>
                </a:lnTo>
                <a:lnTo>
                  <a:pt x="9055616" y="5260148"/>
                </a:lnTo>
                <a:lnTo>
                  <a:pt x="9082573" y="5224427"/>
                </a:lnTo>
                <a:lnTo>
                  <a:pt x="9108985" y="5188278"/>
                </a:lnTo>
                <a:lnTo>
                  <a:pt x="9134846" y="5151706"/>
                </a:lnTo>
                <a:lnTo>
                  <a:pt x="9160150" y="5114717"/>
                </a:lnTo>
                <a:lnTo>
                  <a:pt x="9184890" y="5077318"/>
                </a:lnTo>
                <a:lnTo>
                  <a:pt x="9209062" y="5039514"/>
                </a:lnTo>
                <a:lnTo>
                  <a:pt x="9232657" y="5001313"/>
                </a:lnTo>
                <a:lnTo>
                  <a:pt x="9255672" y="4962719"/>
                </a:lnTo>
                <a:lnTo>
                  <a:pt x="9278098" y="4923739"/>
                </a:lnTo>
                <a:lnTo>
                  <a:pt x="9299931" y="4884379"/>
                </a:lnTo>
                <a:lnTo>
                  <a:pt x="9321164" y="4844645"/>
                </a:lnTo>
                <a:lnTo>
                  <a:pt x="9341790" y="4804544"/>
                </a:lnTo>
                <a:lnTo>
                  <a:pt x="9361805" y="4764081"/>
                </a:lnTo>
                <a:lnTo>
                  <a:pt x="9381201" y="4723263"/>
                </a:lnTo>
                <a:lnTo>
                  <a:pt x="9399973" y="4682095"/>
                </a:lnTo>
                <a:lnTo>
                  <a:pt x="9418115" y="4640584"/>
                </a:lnTo>
                <a:lnTo>
                  <a:pt x="9435620" y="4598735"/>
                </a:lnTo>
                <a:lnTo>
                  <a:pt x="9452482" y="4556556"/>
                </a:lnTo>
                <a:lnTo>
                  <a:pt x="9468696" y="4514052"/>
                </a:lnTo>
                <a:lnTo>
                  <a:pt x="9484254" y="4471229"/>
                </a:lnTo>
                <a:lnTo>
                  <a:pt x="9499152" y="4428093"/>
                </a:lnTo>
                <a:lnTo>
                  <a:pt x="9513382" y="4384651"/>
                </a:lnTo>
                <a:lnTo>
                  <a:pt x="9526939" y="4340908"/>
                </a:lnTo>
                <a:lnTo>
                  <a:pt x="9539817" y="4296871"/>
                </a:lnTo>
                <a:lnTo>
                  <a:pt x="9552009" y="4252546"/>
                </a:lnTo>
                <a:lnTo>
                  <a:pt x="9563510" y="4207938"/>
                </a:lnTo>
                <a:lnTo>
                  <a:pt x="9574313" y="4163055"/>
                </a:lnTo>
                <a:lnTo>
                  <a:pt x="9584412" y="4117901"/>
                </a:lnTo>
                <a:lnTo>
                  <a:pt x="9593801" y="4072484"/>
                </a:lnTo>
                <a:lnTo>
                  <a:pt x="9602475" y="4026809"/>
                </a:lnTo>
                <a:lnTo>
                  <a:pt x="9610426" y="3980883"/>
                </a:lnTo>
                <a:lnTo>
                  <a:pt x="9617649" y="3934711"/>
                </a:lnTo>
                <a:lnTo>
                  <a:pt x="9624137" y="3888299"/>
                </a:lnTo>
                <a:lnTo>
                  <a:pt x="9629885" y="3841654"/>
                </a:lnTo>
                <a:lnTo>
                  <a:pt x="9634887" y="3794783"/>
                </a:lnTo>
                <a:lnTo>
                  <a:pt x="9639136" y="3747690"/>
                </a:lnTo>
                <a:lnTo>
                  <a:pt x="9642626" y="3700382"/>
                </a:lnTo>
                <a:lnTo>
                  <a:pt x="9645351" y="3652865"/>
                </a:lnTo>
                <a:lnTo>
                  <a:pt x="9647305" y="3605146"/>
                </a:lnTo>
                <a:lnTo>
                  <a:pt x="9648482" y="3557230"/>
                </a:lnTo>
                <a:lnTo>
                  <a:pt x="9648875" y="3509124"/>
                </a:lnTo>
                <a:lnTo>
                  <a:pt x="9648875" y="0"/>
                </a:lnTo>
                <a:close/>
              </a:path>
            </a:pathLst>
          </a:custGeom>
          <a:solidFill>
            <a:srgbClr val="FEC465"/>
          </a:solidFill>
        </p:spPr>
        <p:txBody>
          <a:bodyPr wrap="square" lIns="0" tIns="0" rIns="0" bIns="0" rtlCol="0"/>
          <a:lstStyle/>
          <a:p>
            <a:endParaRPr sz="2448"/>
          </a:p>
        </p:txBody>
      </p:sp>
      <p:sp>
        <p:nvSpPr>
          <p:cNvPr id="17" name="bg object 17"/>
          <p:cNvSpPr/>
          <p:nvPr/>
        </p:nvSpPr>
        <p:spPr>
          <a:xfrm>
            <a:off x="16501640" y="0"/>
            <a:ext cx="1784275" cy="7790826"/>
          </a:xfrm>
          <a:custGeom>
            <a:avLst/>
            <a:gdLst/>
            <a:ahLst/>
            <a:cxnLst/>
            <a:rect l="l" t="t" r="r" b="b"/>
            <a:pathLst>
              <a:path w="1043304" h="5727700">
                <a:moveTo>
                  <a:pt x="1043127" y="0"/>
                </a:moveTo>
                <a:lnTo>
                  <a:pt x="0" y="0"/>
                </a:lnTo>
                <a:lnTo>
                  <a:pt x="0" y="3509124"/>
                </a:lnTo>
                <a:lnTo>
                  <a:pt x="393" y="3557230"/>
                </a:lnTo>
                <a:lnTo>
                  <a:pt x="1570" y="3605146"/>
                </a:lnTo>
                <a:lnTo>
                  <a:pt x="3524" y="3652865"/>
                </a:lnTo>
                <a:lnTo>
                  <a:pt x="6249" y="3700382"/>
                </a:lnTo>
                <a:lnTo>
                  <a:pt x="9739" y="3747690"/>
                </a:lnTo>
                <a:lnTo>
                  <a:pt x="13988" y="3794783"/>
                </a:lnTo>
                <a:lnTo>
                  <a:pt x="18989" y="3841654"/>
                </a:lnTo>
                <a:lnTo>
                  <a:pt x="24738" y="3888299"/>
                </a:lnTo>
                <a:lnTo>
                  <a:pt x="31226" y="3934711"/>
                </a:lnTo>
                <a:lnTo>
                  <a:pt x="38449" y="3980883"/>
                </a:lnTo>
                <a:lnTo>
                  <a:pt x="46400" y="4026809"/>
                </a:lnTo>
                <a:lnTo>
                  <a:pt x="55073" y="4072484"/>
                </a:lnTo>
                <a:lnTo>
                  <a:pt x="64463" y="4117901"/>
                </a:lnTo>
                <a:lnTo>
                  <a:pt x="74562" y="4163055"/>
                </a:lnTo>
                <a:lnTo>
                  <a:pt x="85365" y="4207938"/>
                </a:lnTo>
                <a:lnTo>
                  <a:pt x="96866" y="4252546"/>
                </a:lnTo>
                <a:lnTo>
                  <a:pt x="109058" y="4296871"/>
                </a:lnTo>
                <a:lnTo>
                  <a:pt x="121936" y="4340908"/>
                </a:lnTo>
                <a:lnTo>
                  <a:pt x="135493" y="4384651"/>
                </a:lnTo>
                <a:lnTo>
                  <a:pt x="149723" y="4428093"/>
                </a:lnTo>
                <a:lnTo>
                  <a:pt x="164621" y="4471229"/>
                </a:lnTo>
                <a:lnTo>
                  <a:pt x="180179" y="4514052"/>
                </a:lnTo>
                <a:lnTo>
                  <a:pt x="196393" y="4556556"/>
                </a:lnTo>
                <a:lnTo>
                  <a:pt x="213255" y="4598735"/>
                </a:lnTo>
                <a:lnTo>
                  <a:pt x="230760" y="4640584"/>
                </a:lnTo>
                <a:lnTo>
                  <a:pt x="248902" y="4682095"/>
                </a:lnTo>
                <a:lnTo>
                  <a:pt x="267674" y="4723263"/>
                </a:lnTo>
                <a:lnTo>
                  <a:pt x="287070" y="4764081"/>
                </a:lnTo>
                <a:lnTo>
                  <a:pt x="307085" y="4804544"/>
                </a:lnTo>
                <a:lnTo>
                  <a:pt x="327712" y="4844645"/>
                </a:lnTo>
                <a:lnTo>
                  <a:pt x="348944" y="4884379"/>
                </a:lnTo>
                <a:lnTo>
                  <a:pt x="370777" y="4923739"/>
                </a:lnTo>
                <a:lnTo>
                  <a:pt x="393204" y="4962719"/>
                </a:lnTo>
                <a:lnTo>
                  <a:pt x="416218" y="5001313"/>
                </a:lnTo>
                <a:lnTo>
                  <a:pt x="439814" y="5039514"/>
                </a:lnTo>
                <a:lnTo>
                  <a:pt x="463985" y="5077318"/>
                </a:lnTo>
                <a:lnTo>
                  <a:pt x="488726" y="5114717"/>
                </a:lnTo>
                <a:lnTo>
                  <a:pt x="514030" y="5151706"/>
                </a:lnTo>
                <a:lnTo>
                  <a:pt x="539891" y="5188278"/>
                </a:lnTo>
                <a:lnTo>
                  <a:pt x="566303" y="5224427"/>
                </a:lnTo>
                <a:lnTo>
                  <a:pt x="593260" y="5260148"/>
                </a:lnTo>
                <a:lnTo>
                  <a:pt x="620756" y="5295433"/>
                </a:lnTo>
                <a:lnTo>
                  <a:pt x="648784" y="5330278"/>
                </a:lnTo>
                <a:lnTo>
                  <a:pt x="677339" y="5364675"/>
                </a:lnTo>
                <a:lnTo>
                  <a:pt x="706415" y="5398620"/>
                </a:lnTo>
                <a:lnTo>
                  <a:pt x="736005" y="5432105"/>
                </a:lnTo>
                <a:lnTo>
                  <a:pt x="766103" y="5465124"/>
                </a:lnTo>
                <a:lnTo>
                  <a:pt x="796703" y="5497672"/>
                </a:lnTo>
                <a:lnTo>
                  <a:pt x="827800" y="5529742"/>
                </a:lnTo>
                <a:lnTo>
                  <a:pt x="859386" y="5561328"/>
                </a:lnTo>
                <a:lnTo>
                  <a:pt x="891456" y="5592424"/>
                </a:lnTo>
                <a:lnTo>
                  <a:pt x="924004" y="5623025"/>
                </a:lnTo>
                <a:lnTo>
                  <a:pt x="957023" y="5653123"/>
                </a:lnTo>
                <a:lnTo>
                  <a:pt x="990508" y="5682713"/>
                </a:lnTo>
                <a:lnTo>
                  <a:pt x="1024452" y="5711788"/>
                </a:lnTo>
                <a:lnTo>
                  <a:pt x="1043127" y="5727291"/>
                </a:lnTo>
                <a:lnTo>
                  <a:pt x="1043127" y="0"/>
                </a:lnTo>
                <a:close/>
              </a:path>
            </a:pathLst>
          </a:custGeom>
          <a:solidFill>
            <a:srgbClr val="1D6546"/>
          </a:solidFill>
        </p:spPr>
        <p:txBody>
          <a:bodyPr wrap="square" lIns="0" tIns="0" rIns="0" bIns="0" rtlCol="0"/>
          <a:lstStyle/>
          <a:p>
            <a:endParaRPr sz="2448"/>
          </a:p>
        </p:txBody>
      </p:sp>
      <p:sp>
        <p:nvSpPr>
          <p:cNvPr id="2" name="Holder 2"/>
          <p:cNvSpPr>
            <a:spLocks noGrp="1"/>
          </p:cNvSpPr>
          <p:nvPr>
            <p:ph type="ctrTitle"/>
          </p:nvPr>
        </p:nvSpPr>
        <p:spPr>
          <a:xfrm>
            <a:off x="1985239" y="4627615"/>
            <a:ext cx="11840503" cy="627992"/>
          </a:xfrm>
          <a:prstGeom prst="rect">
            <a:avLst/>
          </a:prstGeom>
        </p:spPr>
        <p:txBody>
          <a:bodyPr wrap="square" lIns="0" tIns="0" rIns="0" bIns="0">
            <a:spAutoFit/>
          </a:bodyPr>
          <a:lstStyle>
            <a:lvl1pPr>
              <a:defRPr sz="4081" b="0" i="0">
                <a:solidFill>
                  <a:srgbClr val="231F20"/>
                </a:solidFill>
                <a:latin typeface="Arial"/>
                <a:cs typeface="Arial"/>
              </a:defRPr>
            </a:lvl1pPr>
          </a:lstStyle>
          <a:p>
            <a:endParaRPr/>
          </a:p>
        </p:txBody>
      </p:sp>
      <p:sp>
        <p:nvSpPr>
          <p:cNvPr id="3" name="Holder 3"/>
          <p:cNvSpPr>
            <a:spLocks noGrp="1"/>
          </p:cNvSpPr>
          <p:nvPr>
            <p:ph type="subTitle" idx="4"/>
          </p:nvPr>
        </p:nvSpPr>
        <p:spPr>
          <a:xfrm>
            <a:off x="2743200" y="5760720"/>
            <a:ext cx="1280160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11/19/2025</a:t>
            </a:fld>
            <a:endParaRPr lang="en-US"/>
          </a:p>
        </p:txBody>
      </p:sp>
      <p:sp>
        <p:nvSpPr>
          <p:cNvPr id="6" name="Holder 6"/>
          <p:cNvSpPr>
            <a:spLocks noGrp="1"/>
          </p:cNvSpPr>
          <p:nvPr>
            <p:ph type="sldNum" sz="quarter" idx="7"/>
          </p:nvPr>
        </p:nvSpPr>
        <p:spPr/>
        <p:txBody>
          <a:bodyPr lIns="0" tIns="0" rIns="0" bIns="0"/>
          <a:lstStyle>
            <a:lvl1pPr>
              <a:defRPr sz="1224" b="0" i="0">
                <a:solidFill>
                  <a:srgbClr val="231F20"/>
                </a:solidFill>
                <a:latin typeface="Arial"/>
                <a:cs typeface="Arial"/>
              </a:defRPr>
            </a:lvl1pPr>
          </a:lstStyle>
          <a:p>
            <a:pPr marL="17275">
              <a:spcBef>
                <a:spcPts val="197"/>
              </a:spcBef>
            </a:pPr>
            <a:fld id="{81D60167-4931-47E6-BA6A-407CBD079E47}" type="slidenum">
              <a:rPr lang="fr-BE" spc="-34" smtClean="0"/>
              <a:pPr marL="17275">
                <a:spcBef>
                  <a:spcPts val="197"/>
                </a:spcBef>
              </a:pPr>
              <a:t>‹N°›</a:t>
            </a:fld>
            <a:endParaRPr lang="fr-BE" spc="-34" dirty="0"/>
          </a:p>
        </p:txBody>
      </p:sp>
    </p:spTree>
    <p:extLst>
      <p:ext uri="{BB962C8B-B14F-4D97-AF65-F5344CB8AC3E}">
        <p14:creationId xmlns:p14="http://schemas.microsoft.com/office/powerpoint/2010/main" val="962798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3 gradient">
    <p:bg>
      <p:bgPr>
        <a:gradFill>
          <a:gsLst>
            <a:gs pos="10937">
              <a:schemeClr val="tx2"/>
            </a:gs>
            <a:gs pos="50000">
              <a:srgbClr val="009DE0"/>
            </a:gs>
            <a:gs pos="88591">
              <a:srgbClr val="A2C037"/>
            </a:gs>
          </a:gsLst>
          <a:lin ang="1800000" scaled="0"/>
        </a:gradFill>
        <a:effectLst/>
      </p:bgPr>
    </p:bg>
    <p:spTree>
      <p:nvGrpSpPr>
        <p:cNvPr id="1" name=""/>
        <p:cNvGrpSpPr/>
        <p:nvPr/>
      </p:nvGrpSpPr>
      <p:grpSpPr>
        <a:xfrm>
          <a:off x="0" y="0"/>
          <a:ext cx="0" cy="0"/>
          <a:chOff x="0" y="0"/>
          <a:chExt cx="0" cy="0"/>
        </a:xfrm>
      </p:grpSpPr>
      <p:pic>
        <p:nvPicPr>
          <p:cNvPr id="2" name="Afbeelding" descr="Afbeelding">
            <a:extLst>
              <a:ext uri="{FF2B5EF4-FFF2-40B4-BE49-F238E27FC236}">
                <a16:creationId xmlns:a16="http://schemas.microsoft.com/office/drawing/2014/main" id="{E1757680-11BB-09ED-C41B-8E03771E1ACB}"/>
              </a:ext>
            </a:extLst>
          </p:cNvPr>
          <p:cNvPicPr>
            <a:picLocks noChangeAspect="1"/>
          </p:cNvPicPr>
          <p:nvPr userDrawn="1"/>
        </p:nvPicPr>
        <p:blipFill>
          <a:blip r:embed="rId2" cstate="email">
            <a:extLst>
              <a:ext uri="{28A0092B-C50C-407E-A947-70E740481C1C}">
                <a14:useLocalDpi xmlns:a14="http://schemas.microsoft.com/office/drawing/2010/main"/>
              </a:ext>
            </a:extLst>
          </a:blip>
          <a:srcRect l="50958" t="43465" r="12971" b="8387"/>
          <a:stretch>
            <a:fillRect/>
          </a:stretch>
        </p:blipFill>
        <p:spPr>
          <a:xfrm>
            <a:off x="7222658" y="0"/>
            <a:ext cx="9322301" cy="10287000"/>
          </a:xfrm>
          <a:prstGeom prst="rect">
            <a:avLst/>
          </a:prstGeom>
          <a:ln w="12700">
            <a:miter lim="400000"/>
          </a:ln>
        </p:spPr>
      </p:pic>
      <p:sp>
        <p:nvSpPr>
          <p:cNvPr id="3" name="Vrije vorm 2">
            <a:extLst>
              <a:ext uri="{FF2B5EF4-FFF2-40B4-BE49-F238E27FC236}">
                <a16:creationId xmlns:a16="http://schemas.microsoft.com/office/drawing/2014/main" id="{A98B6900-9F10-FFB9-2723-41440F960E62}"/>
              </a:ext>
            </a:extLst>
          </p:cNvPr>
          <p:cNvSpPr/>
          <p:nvPr userDrawn="1"/>
        </p:nvSpPr>
        <p:spPr>
          <a:xfrm>
            <a:off x="2" y="0"/>
            <a:ext cx="604955" cy="10287000"/>
          </a:xfrm>
          <a:custGeom>
            <a:avLst/>
            <a:gdLst>
              <a:gd name="connsiteX0" fmla="*/ 0 w 806604"/>
              <a:gd name="connsiteY0" fmla="*/ 0 h 13716000"/>
              <a:gd name="connsiteX1" fmla="*/ 541067 w 806604"/>
              <a:gd name="connsiteY1" fmla="*/ 0 h 13716000"/>
              <a:gd name="connsiteX2" fmla="*/ 541067 w 806604"/>
              <a:gd name="connsiteY2" fmla="*/ 6560005 h 13716000"/>
              <a:gd name="connsiteX3" fmla="*/ 783654 w 806604"/>
              <a:gd name="connsiteY3" fmla="*/ 6802591 h 13716000"/>
              <a:gd name="connsiteX4" fmla="*/ 783654 w 806604"/>
              <a:gd name="connsiteY4" fmla="*/ 6913409 h 13716000"/>
              <a:gd name="connsiteX5" fmla="*/ 541067 w 806604"/>
              <a:gd name="connsiteY5" fmla="*/ 7155995 h 13716000"/>
              <a:gd name="connsiteX6" fmla="*/ 541067 w 806604"/>
              <a:gd name="connsiteY6" fmla="*/ 13716000 h 13716000"/>
              <a:gd name="connsiteX7" fmla="*/ 0 w 806604"/>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604" h="13716000">
                <a:moveTo>
                  <a:pt x="0" y="0"/>
                </a:moveTo>
                <a:lnTo>
                  <a:pt x="541067" y="0"/>
                </a:lnTo>
                <a:lnTo>
                  <a:pt x="541067" y="6560005"/>
                </a:lnTo>
                <a:lnTo>
                  <a:pt x="783654" y="6802591"/>
                </a:lnTo>
                <a:cubicBezTo>
                  <a:pt x="814255" y="6833192"/>
                  <a:pt x="814255" y="6882807"/>
                  <a:pt x="783654" y="6913409"/>
                </a:cubicBezTo>
                <a:lnTo>
                  <a:pt x="541067" y="7155995"/>
                </a:lnTo>
                <a:lnTo>
                  <a:pt x="541067" y="13716000"/>
                </a:lnTo>
                <a:lnTo>
                  <a:pt x="0" y="1371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977"/>
          </a:p>
        </p:txBody>
      </p:sp>
      <p:pic>
        <p:nvPicPr>
          <p:cNvPr id="6" name="Graphic 5">
            <a:extLst>
              <a:ext uri="{FF2B5EF4-FFF2-40B4-BE49-F238E27FC236}">
                <a16:creationId xmlns:a16="http://schemas.microsoft.com/office/drawing/2014/main" id="{C9C0AFDF-F09F-A4F9-4A54-6BDAB3967DE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5719693" y="822724"/>
            <a:ext cx="1819277" cy="1324715"/>
          </a:xfrm>
          <a:prstGeom prst="rect">
            <a:avLst/>
          </a:prstGeom>
        </p:spPr>
      </p:pic>
      <p:sp>
        <p:nvSpPr>
          <p:cNvPr id="7" name="Tijdelijke aanduiding voor tekst 7">
            <a:extLst>
              <a:ext uri="{FF2B5EF4-FFF2-40B4-BE49-F238E27FC236}">
                <a16:creationId xmlns:a16="http://schemas.microsoft.com/office/drawing/2014/main" id="{691E60E2-B0A7-97F7-7371-9C8E1AE17F50}"/>
              </a:ext>
            </a:extLst>
          </p:cNvPr>
          <p:cNvSpPr>
            <a:spLocks noGrp="1"/>
          </p:cNvSpPr>
          <p:nvPr>
            <p:ph type="body" sz="quarter" idx="11" hasCustomPrompt="1"/>
          </p:nvPr>
        </p:nvSpPr>
        <p:spPr>
          <a:xfrm>
            <a:off x="1232300" y="8229604"/>
            <a:ext cx="15312629" cy="1234679"/>
          </a:xfrm>
          <a:prstGeom prst="rect">
            <a:avLst/>
          </a:prstGeom>
        </p:spPr>
        <p:txBody>
          <a:bodyPr lIns="0" tIns="0" rIns="0" bIns="0" anchor="b"/>
          <a:lstStyle>
            <a:lvl1pPr marL="0" indent="0">
              <a:buNone/>
              <a:defRPr sz="2400" b="0" i="0">
                <a:solidFill>
                  <a:schemeClr val="bg1"/>
                </a:solidFill>
                <a:latin typeface="+mn-lt"/>
              </a:defRPr>
            </a:lvl1pPr>
            <a:lvl2pPr marL="342891" indent="0">
              <a:buNone/>
              <a:defRPr sz="2250">
                <a:solidFill>
                  <a:schemeClr val="bg1"/>
                </a:solidFill>
                <a:latin typeface="Source Sans Pro" panose="020B0503030403020204" pitchFamily="34" charset="0"/>
              </a:defRPr>
            </a:lvl2pPr>
            <a:lvl3pPr marL="685784" indent="0">
              <a:buNone/>
              <a:defRPr sz="2250">
                <a:solidFill>
                  <a:schemeClr val="bg1"/>
                </a:solidFill>
                <a:latin typeface="Source Sans Pro" panose="020B0503030403020204" pitchFamily="34" charset="0"/>
              </a:defRPr>
            </a:lvl3pPr>
            <a:lvl4pPr marL="1028675" indent="0">
              <a:buNone/>
              <a:defRPr sz="2250">
                <a:solidFill>
                  <a:schemeClr val="bg1"/>
                </a:solidFill>
                <a:latin typeface="Source Sans Pro" panose="020B0503030403020204" pitchFamily="34" charset="0"/>
              </a:defRPr>
            </a:lvl4pPr>
            <a:lvl5pPr marL="1371566" indent="0">
              <a:buNone/>
              <a:defRPr sz="2250">
                <a:solidFill>
                  <a:schemeClr val="bg1"/>
                </a:solidFill>
                <a:latin typeface="Source Sans Pro" panose="020B0503030403020204" pitchFamily="34" charset="0"/>
              </a:defRPr>
            </a:lvl5pPr>
          </a:lstStyle>
          <a:p>
            <a:pPr lvl="0"/>
            <a:r>
              <a:rPr lang="nl-NL"/>
              <a:t>Source Sans Pro 16pt</a:t>
            </a:r>
          </a:p>
        </p:txBody>
      </p:sp>
      <p:sp>
        <p:nvSpPr>
          <p:cNvPr id="4" name="Tijdelijke aanduiding voor tekst 18">
            <a:extLst>
              <a:ext uri="{FF2B5EF4-FFF2-40B4-BE49-F238E27FC236}">
                <a16:creationId xmlns:a16="http://schemas.microsoft.com/office/drawing/2014/main" id="{D78FBB65-32DE-90B9-4D18-5CF1F6E8151D}"/>
              </a:ext>
            </a:extLst>
          </p:cNvPr>
          <p:cNvSpPr>
            <a:spLocks noGrp="1"/>
          </p:cNvSpPr>
          <p:nvPr>
            <p:ph type="body" sz="quarter" idx="14" hasCustomPrompt="1"/>
          </p:nvPr>
        </p:nvSpPr>
        <p:spPr>
          <a:xfrm>
            <a:off x="1232302" y="2147439"/>
            <a:ext cx="15310247" cy="5992128"/>
          </a:xfrm>
          <a:prstGeom prst="rect">
            <a:avLst/>
          </a:prstGeom>
        </p:spPr>
        <p:txBody>
          <a:bodyPr lIns="0" tIns="251999" rIns="0" bIns="0" anchor="ctr"/>
          <a:lstStyle>
            <a:lvl1pPr marL="0" indent="0" algn="l">
              <a:lnSpc>
                <a:spcPts val="15000"/>
              </a:lnSpc>
              <a:spcBef>
                <a:spcPts val="0"/>
              </a:spcBef>
              <a:buNone/>
              <a:defRPr sz="15000">
                <a:solidFill>
                  <a:schemeClr val="bg1"/>
                </a:solidFill>
                <a:latin typeface="Source Sans Pro Semibold" panose="020B0603030403020204" pitchFamily="34" charset="0"/>
              </a:defRPr>
            </a:lvl1pPr>
          </a:lstStyle>
          <a:p>
            <a:pPr lvl="0"/>
            <a:r>
              <a:rPr lang="nl-NL"/>
              <a:t>Source Sans Pro </a:t>
            </a:r>
            <a:r>
              <a:rPr lang="nl-NL" err="1"/>
              <a:t>Semibold</a:t>
            </a:r>
            <a:r>
              <a:rPr lang="nl-NL"/>
              <a:t> 100pt</a:t>
            </a:r>
          </a:p>
        </p:txBody>
      </p:sp>
      <p:sp>
        <p:nvSpPr>
          <p:cNvPr id="5" name="Tijdelijke aanduiding voor dianummer 5">
            <a:extLst>
              <a:ext uri="{FF2B5EF4-FFF2-40B4-BE49-F238E27FC236}">
                <a16:creationId xmlns:a16="http://schemas.microsoft.com/office/drawing/2014/main" id="{58A85AD0-4F10-DB3F-2524-9D04DA3EFC9B}"/>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chemeClr val="bg1"/>
                </a:solidFill>
                <a:latin typeface="Source Sans Pro" panose="020B0503030403020204" pitchFamily="34" charset="0"/>
              </a:defRPr>
            </a:lvl1pPr>
          </a:lstStyle>
          <a:p>
            <a:fld id="{23A50E62-C0ED-D548-8900-3F15E6459756}" type="slidenum">
              <a:rPr lang="nl-NL" smtClean="0"/>
              <a:pPr/>
              <a:t>‹N°›</a:t>
            </a:fld>
            <a:endParaRPr lang="nl-NL"/>
          </a:p>
        </p:txBody>
      </p:sp>
      <p:sp>
        <p:nvSpPr>
          <p:cNvPr id="8" name="Tijdelijke aanduiding voor voettekst 4">
            <a:extLst>
              <a:ext uri="{FF2B5EF4-FFF2-40B4-BE49-F238E27FC236}">
                <a16:creationId xmlns:a16="http://schemas.microsoft.com/office/drawing/2014/main" id="{8905C937-9BBF-B107-445A-6E536F0FC339}"/>
              </a:ext>
            </a:extLst>
          </p:cNvPr>
          <p:cNvSpPr>
            <a:spLocks noGrp="1"/>
          </p:cNvSpPr>
          <p:nvPr>
            <p:ph type="ftr" sz="quarter" idx="15"/>
          </p:nvPr>
        </p:nvSpPr>
        <p:spPr>
          <a:xfrm>
            <a:off x="1235870" y="9613408"/>
            <a:ext cx="7908131" cy="547688"/>
          </a:xfrm>
          <a:prstGeom prst="rect">
            <a:avLst/>
          </a:prstGeom>
        </p:spPr>
        <p:txBody>
          <a:bodyPr lIns="0" tIns="0" rIns="0" bIns="0" anchor="ctr"/>
          <a:lstStyle>
            <a:lvl1pPr>
              <a:defRPr lang="nl-NL" sz="1400" dirty="0">
                <a:solidFill>
                  <a:schemeClr val="bg1"/>
                </a:solidFill>
                <a:latin typeface="Source Sans Pro" panose="020B0503030403020204" pitchFamily="34" charset="0"/>
              </a:defRPr>
            </a:lvl1pPr>
          </a:lstStyle>
          <a:p>
            <a:pPr algn="l"/>
            <a:r>
              <a:rPr lang="en-US"/>
              <a:t>Lorem ipsum dolor sit amet</a:t>
            </a:r>
          </a:p>
        </p:txBody>
      </p:sp>
    </p:spTree>
    <p:extLst>
      <p:ext uri="{BB962C8B-B14F-4D97-AF65-F5344CB8AC3E}">
        <p14:creationId xmlns:p14="http://schemas.microsoft.com/office/powerpoint/2010/main" val="312585138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slide -1">
    <p:bg>
      <p:bgPr>
        <a:solidFill>
          <a:schemeClr val="tx2"/>
        </a:solidFill>
        <a:effectLst/>
      </p:bgPr>
    </p:bg>
    <p:spTree>
      <p:nvGrpSpPr>
        <p:cNvPr id="1" name=""/>
        <p:cNvGrpSpPr/>
        <p:nvPr/>
      </p:nvGrpSpPr>
      <p:grpSpPr>
        <a:xfrm>
          <a:off x="0" y="0"/>
          <a:ext cx="0" cy="0"/>
          <a:chOff x="0" y="0"/>
          <a:chExt cx="0" cy="0"/>
        </a:xfrm>
      </p:grpSpPr>
      <p:sp>
        <p:nvSpPr>
          <p:cNvPr id="9" name="Tijdelijke aanduiding voor tekst 18">
            <a:extLst>
              <a:ext uri="{FF2B5EF4-FFF2-40B4-BE49-F238E27FC236}">
                <a16:creationId xmlns:a16="http://schemas.microsoft.com/office/drawing/2014/main" id="{D7BD877C-9B82-0116-70B6-E74B555846D1}"/>
              </a:ext>
            </a:extLst>
          </p:cNvPr>
          <p:cNvSpPr>
            <a:spLocks noGrp="1"/>
          </p:cNvSpPr>
          <p:nvPr>
            <p:ph type="body" sz="quarter" idx="13" hasCustomPrompt="1"/>
          </p:nvPr>
        </p:nvSpPr>
        <p:spPr>
          <a:xfrm>
            <a:off x="1232300" y="822724"/>
            <a:ext cx="15823406" cy="8641559"/>
          </a:xfrm>
          <a:prstGeom prst="rect">
            <a:avLst/>
          </a:prstGeom>
        </p:spPr>
        <p:txBody>
          <a:bodyPr lIns="0" tIns="180000" rIns="0" bIns="0" anchor="ctr"/>
          <a:lstStyle>
            <a:lvl1pPr marL="0" indent="0" algn="l">
              <a:lnSpc>
                <a:spcPts val="9900"/>
              </a:lnSpc>
              <a:spcBef>
                <a:spcPts val="0"/>
              </a:spcBef>
              <a:buNone/>
              <a:defRPr sz="9750">
                <a:solidFill>
                  <a:schemeClr val="bg1"/>
                </a:solidFill>
                <a:latin typeface="Source Sans Pro Semibold" panose="020B0603030403020204" pitchFamily="34" charset="0"/>
              </a:defRPr>
            </a:lvl1pPr>
          </a:lstStyle>
          <a:p>
            <a:pPr marL="0" marR="0" lvl="0" indent="0" algn="l" defTabSz="685784" rtl="0" eaLnBrk="1" fontAlgn="auto" latinLnBrk="0" hangingPunct="1">
              <a:lnSpc>
                <a:spcPts val="9900"/>
              </a:lnSpc>
              <a:spcBef>
                <a:spcPts val="0"/>
              </a:spcBef>
              <a:spcAft>
                <a:spcPts val="0"/>
              </a:spcAft>
              <a:buClrTx/>
              <a:buSzTx/>
              <a:buFont typeface="Arial" panose="020B0604020202020204" pitchFamily="34" charset="0"/>
              <a:buNone/>
              <a:tabLst/>
              <a:defRPr/>
            </a:pPr>
            <a:r>
              <a:rPr lang="nl-NL"/>
              <a:t>Source Sans Pro </a:t>
            </a:r>
            <a:r>
              <a:rPr lang="nl-NL" err="1"/>
              <a:t>Semibold</a:t>
            </a:r>
            <a:r>
              <a:rPr lang="nl-NL"/>
              <a:t> 65pt</a:t>
            </a:r>
          </a:p>
        </p:txBody>
      </p:sp>
      <p:sp>
        <p:nvSpPr>
          <p:cNvPr id="2" name="Vrije vorm 1">
            <a:extLst>
              <a:ext uri="{FF2B5EF4-FFF2-40B4-BE49-F238E27FC236}">
                <a16:creationId xmlns:a16="http://schemas.microsoft.com/office/drawing/2014/main" id="{242B39F6-9B1F-3FFA-DFBF-D2F0A3CBB308}"/>
              </a:ext>
            </a:extLst>
          </p:cNvPr>
          <p:cNvSpPr/>
          <p:nvPr userDrawn="1"/>
        </p:nvSpPr>
        <p:spPr>
          <a:xfrm>
            <a:off x="2" y="0"/>
            <a:ext cx="604955" cy="10287000"/>
          </a:xfrm>
          <a:custGeom>
            <a:avLst/>
            <a:gdLst>
              <a:gd name="connsiteX0" fmla="*/ 0 w 806604"/>
              <a:gd name="connsiteY0" fmla="*/ 0 h 13716000"/>
              <a:gd name="connsiteX1" fmla="*/ 541067 w 806604"/>
              <a:gd name="connsiteY1" fmla="*/ 0 h 13716000"/>
              <a:gd name="connsiteX2" fmla="*/ 541067 w 806604"/>
              <a:gd name="connsiteY2" fmla="*/ 6560005 h 13716000"/>
              <a:gd name="connsiteX3" fmla="*/ 783654 w 806604"/>
              <a:gd name="connsiteY3" fmla="*/ 6802591 h 13716000"/>
              <a:gd name="connsiteX4" fmla="*/ 783654 w 806604"/>
              <a:gd name="connsiteY4" fmla="*/ 6913409 h 13716000"/>
              <a:gd name="connsiteX5" fmla="*/ 541067 w 806604"/>
              <a:gd name="connsiteY5" fmla="*/ 7155995 h 13716000"/>
              <a:gd name="connsiteX6" fmla="*/ 541067 w 806604"/>
              <a:gd name="connsiteY6" fmla="*/ 13716000 h 13716000"/>
              <a:gd name="connsiteX7" fmla="*/ 0 w 806604"/>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604" h="13716000">
                <a:moveTo>
                  <a:pt x="0" y="0"/>
                </a:moveTo>
                <a:lnTo>
                  <a:pt x="541067" y="0"/>
                </a:lnTo>
                <a:lnTo>
                  <a:pt x="541067" y="6560005"/>
                </a:lnTo>
                <a:lnTo>
                  <a:pt x="783654" y="6802591"/>
                </a:lnTo>
                <a:cubicBezTo>
                  <a:pt x="814255" y="6833192"/>
                  <a:pt x="814255" y="6882807"/>
                  <a:pt x="783654" y="6913409"/>
                </a:cubicBezTo>
                <a:lnTo>
                  <a:pt x="541067" y="7155995"/>
                </a:lnTo>
                <a:lnTo>
                  <a:pt x="541067" y="13716000"/>
                </a:lnTo>
                <a:lnTo>
                  <a:pt x="0" y="1371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977"/>
          </a:p>
        </p:txBody>
      </p:sp>
      <p:pic>
        <p:nvPicPr>
          <p:cNvPr id="4" name="Graphic 3">
            <a:extLst>
              <a:ext uri="{FF2B5EF4-FFF2-40B4-BE49-F238E27FC236}">
                <a16:creationId xmlns:a16="http://schemas.microsoft.com/office/drawing/2014/main" id="{5FF1C1C6-720E-51CA-8085-2F6C9009904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719693" y="822724"/>
            <a:ext cx="1819277" cy="1324715"/>
          </a:xfrm>
          <a:prstGeom prst="rect">
            <a:avLst/>
          </a:prstGeom>
        </p:spPr>
      </p:pic>
      <p:sp>
        <p:nvSpPr>
          <p:cNvPr id="3" name="Tijdelijke aanduiding voor dianummer 5">
            <a:extLst>
              <a:ext uri="{FF2B5EF4-FFF2-40B4-BE49-F238E27FC236}">
                <a16:creationId xmlns:a16="http://schemas.microsoft.com/office/drawing/2014/main" id="{72C9A822-492D-8AF4-1B3B-F3A075D43E05}"/>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chemeClr val="bg1"/>
                </a:solidFill>
                <a:latin typeface="Source Sans Pro" panose="020B0503030403020204" pitchFamily="34" charset="0"/>
              </a:defRPr>
            </a:lvl1pPr>
          </a:lstStyle>
          <a:p>
            <a:fld id="{23A50E62-C0ED-D548-8900-3F15E6459756}" type="slidenum">
              <a:rPr lang="nl-NL" smtClean="0"/>
              <a:pPr/>
              <a:t>‹N°›</a:t>
            </a:fld>
            <a:endParaRPr lang="nl-NL"/>
          </a:p>
        </p:txBody>
      </p:sp>
      <p:sp>
        <p:nvSpPr>
          <p:cNvPr id="5" name="Tijdelijke aanduiding voor voettekst 4">
            <a:extLst>
              <a:ext uri="{FF2B5EF4-FFF2-40B4-BE49-F238E27FC236}">
                <a16:creationId xmlns:a16="http://schemas.microsoft.com/office/drawing/2014/main" id="{0968C3D5-50E8-138F-BD51-493FC8974C9A}"/>
              </a:ext>
            </a:extLst>
          </p:cNvPr>
          <p:cNvSpPr>
            <a:spLocks noGrp="1"/>
          </p:cNvSpPr>
          <p:nvPr>
            <p:ph type="ftr" sz="quarter" idx="11"/>
          </p:nvPr>
        </p:nvSpPr>
        <p:spPr>
          <a:xfrm>
            <a:off x="1235870" y="9613408"/>
            <a:ext cx="7908131" cy="547688"/>
          </a:xfrm>
          <a:prstGeom prst="rect">
            <a:avLst/>
          </a:prstGeom>
        </p:spPr>
        <p:txBody>
          <a:bodyPr lIns="0" tIns="0" rIns="0" bIns="0" anchor="ctr"/>
          <a:lstStyle>
            <a:lvl1pPr>
              <a:defRPr lang="nl-NL" sz="1400" dirty="0">
                <a:solidFill>
                  <a:schemeClr val="bg1"/>
                </a:solidFill>
                <a:latin typeface="Source Sans Pro" panose="020B0503030403020204" pitchFamily="34" charset="0"/>
              </a:defRPr>
            </a:lvl1pPr>
          </a:lstStyle>
          <a:p>
            <a:pPr algn="l"/>
            <a:r>
              <a:rPr lang="en-US"/>
              <a:t>Lorem ipsum dolor sit amet</a:t>
            </a:r>
          </a:p>
        </p:txBody>
      </p:sp>
    </p:spTree>
    <p:extLst>
      <p:ext uri="{BB962C8B-B14F-4D97-AF65-F5344CB8AC3E}">
        <p14:creationId xmlns:p14="http://schemas.microsoft.com/office/powerpoint/2010/main" val="3909081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mage + text slide">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E2C9F2A7-A376-136D-9585-68B47D017F63}"/>
              </a:ext>
            </a:extLst>
          </p:cNvPr>
          <p:cNvSpPr>
            <a:spLocks noGrp="1"/>
          </p:cNvSpPr>
          <p:nvPr>
            <p:ph type="pic" sz="quarter" idx="30" hasCustomPrompt="1"/>
          </p:nvPr>
        </p:nvSpPr>
        <p:spPr>
          <a:xfrm>
            <a:off x="2" y="0"/>
            <a:ext cx="12180114" cy="10287000"/>
          </a:xfrm>
          <a:custGeom>
            <a:avLst/>
            <a:gdLst>
              <a:gd name="connsiteX0" fmla="*/ 0 w 16240151"/>
              <a:gd name="connsiteY0" fmla="*/ 0 h 13716000"/>
              <a:gd name="connsiteX1" fmla="*/ 435326 w 16240151"/>
              <a:gd name="connsiteY1" fmla="*/ 0 h 13716000"/>
              <a:gd name="connsiteX2" fmla="*/ 1135812 w 16240151"/>
              <a:gd name="connsiteY2" fmla="*/ 0 h 13716000"/>
              <a:gd name="connsiteX3" fmla="*/ 12752071 w 16240151"/>
              <a:gd name="connsiteY3" fmla="*/ 0 h 13716000"/>
              <a:gd name="connsiteX4" fmla="*/ 15433547 w 16240151"/>
              <a:gd name="connsiteY4" fmla="*/ 0 h 13716000"/>
              <a:gd name="connsiteX5" fmla="*/ 15616989 w 16240151"/>
              <a:gd name="connsiteY5" fmla="*/ 0 h 13716000"/>
              <a:gd name="connsiteX6" fmla="*/ 15974614 w 16240151"/>
              <a:gd name="connsiteY6" fmla="*/ 0 h 13716000"/>
              <a:gd name="connsiteX7" fmla="*/ 15974614 w 16240151"/>
              <a:gd name="connsiteY7" fmla="*/ 6560005 h 13716000"/>
              <a:gd name="connsiteX8" fmla="*/ 16217201 w 16240151"/>
              <a:gd name="connsiteY8" fmla="*/ 6802591 h 13716000"/>
              <a:gd name="connsiteX9" fmla="*/ 16217201 w 16240151"/>
              <a:gd name="connsiteY9" fmla="*/ 6913409 h 13716000"/>
              <a:gd name="connsiteX10" fmla="*/ 15974614 w 16240151"/>
              <a:gd name="connsiteY10" fmla="*/ 7155995 h 13716000"/>
              <a:gd name="connsiteX11" fmla="*/ 15974614 w 16240151"/>
              <a:gd name="connsiteY11" fmla="*/ 13716000 h 13716000"/>
              <a:gd name="connsiteX12" fmla="*/ 15616989 w 16240151"/>
              <a:gd name="connsiteY12" fmla="*/ 13716000 h 13716000"/>
              <a:gd name="connsiteX13" fmla="*/ 15433547 w 16240151"/>
              <a:gd name="connsiteY13" fmla="*/ 13716000 h 13716000"/>
              <a:gd name="connsiteX14" fmla="*/ 12752071 w 16240151"/>
              <a:gd name="connsiteY14" fmla="*/ 13716000 h 13716000"/>
              <a:gd name="connsiteX15" fmla="*/ 1135812 w 16240151"/>
              <a:gd name="connsiteY15" fmla="*/ 13716000 h 13716000"/>
              <a:gd name="connsiteX16" fmla="*/ 435326 w 16240151"/>
              <a:gd name="connsiteY16" fmla="*/ 13716000 h 13716000"/>
              <a:gd name="connsiteX17" fmla="*/ 0 w 16240151"/>
              <a:gd name="connsiteY1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40151" h="13716000">
                <a:moveTo>
                  <a:pt x="0" y="0"/>
                </a:moveTo>
                <a:lnTo>
                  <a:pt x="435326" y="0"/>
                </a:lnTo>
                <a:lnTo>
                  <a:pt x="1135812" y="0"/>
                </a:lnTo>
                <a:lnTo>
                  <a:pt x="12752071" y="0"/>
                </a:lnTo>
                <a:lnTo>
                  <a:pt x="15433547" y="0"/>
                </a:lnTo>
                <a:lnTo>
                  <a:pt x="15616989" y="0"/>
                </a:lnTo>
                <a:lnTo>
                  <a:pt x="15974614" y="0"/>
                </a:lnTo>
                <a:lnTo>
                  <a:pt x="15974614" y="6560005"/>
                </a:lnTo>
                <a:lnTo>
                  <a:pt x="16217201" y="6802591"/>
                </a:lnTo>
                <a:cubicBezTo>
                  <a:pt x="16247802" y="6833192"/>
                  <a:pt x="16247802" y="6882807"/>
                  <a:pt x="16217201" y="6913409"/>
                </a:cubicBezTo>
                <a:lnTo>
                  <a:pt x="15974614" y="7155995"/>
                </a:lnTo>
                <a:lnTo>
                  <a:pt x="15974614" y="13716000"/>
                </a:lnTo>
                <a:lnTo>
                  <a:pt x="15616989" y="13716000"/>
                </a:lnTo>
                <a:lnTo>
                  <a:pt x="15433547" y="13716000"/>
                </a:lnTo>
                <a:lnTo>
                  <a:pt x="12752071" y="13716000"/>
                </a:lnTo>
                <a:lnTo>
                  <a:pt x="1135812" y="13716000"/>
                </a:lnTo>
                <a:lnTo>
                  <a:pt x="435326" y="13716000"/>
                </a:lnTo>
                <a:lnTo>
                  <a:pt x="0" y="13716000"/>
                </a:lnTo>
                <a:close/>
              </a:path>
            </a:pathLst>
          </a:custGeom>
          <a:solidFill>
            <a:schemeClr val="bg1">
              <a:lumMod val="95000"/>
            </a:schemeClr>
          </a:solidFill>
        </p:spPr>
        <p:txBody>
          <a:bodyPr wrap="square" anchor="ctr">
            <a:noAutofit/>
          </a:bodyPr>
          <a:lstStyle>
            <a:lvl1pPr marL="0" indent="0" algn="ctr">
              <a:buNone/>
              <a:defRPr sz="1500">
                <a:latin typeface="Source Sans Pro" panose="020B0503030403020204" pitchFamily="34" charset="0"/>
              </a:defRPr>
            </a:lvl1pPr>
          </a:lstStyle>
          <a:p>
            <a:r>
              <a:rPr lang="nl-NL"/>
              <a:t>Drag </a:t>
            </a:r>
            <a:r>
              <a:rPr lang="nl-NL" err="1"/>
              <a:t>an</a:t>
            </a:r>
            <a:r>
              <a:rPr lang="nl-NL"/>
              <a:t> image </a:t>
            </a:r>
            <a:r>
              <a:rPr lang="nl-NL" err="1"/>
              <a:t>onto</a:t>
            </a:r>
            <a:r>
              <a:rPr lang="nl-NL"/>
              <a:t> </a:t>
            </a:r>
            <a:r>
              <a:rPr lang="nl-NL" err="1"/>
              <a:t>this</a:t>
            </a:r>
            <a:r>
              <a:rPr lang="nl-NL"/>
              <a:t> slide </a:t>
            </a:r>
            <a:r>
              <a:rPr lang="nl-NL" err="1"/>
              <a:t>to</a:t>
            </a:r>
            <a:r>
              <a:rPr lang="nl-NL"/>
              <a:t> </a:t>
            </a:r>
            <a:r>
              <a:rPr lang="nl-NL" err="1"/>
              <a:t>add</a:t>
            </a:r>
            <a:r>
              <a:rPr lang="nl-NL"/>
              <a:t> </a:t>
            </a:r>
            <a:r>
              <a:rPr lang="nl-NL" err="1"/>
              <a:t>an</a:t>
            </a:r>
            <a:r>
              <a:rPr lang="nl-NL"/>
              <a:t> image</a:t>
            </a:r>
          </a:p>
        </p:txBody>
      </p:sp>
      <p:sp>
        <p:nvSpPr>
          <p:cNvPr id="10" name="Tijdelijke aanduiding voor tekst 21">
            <a:extLst>
              <a:ext uri="{FF2B5EF4-FFF2-40B4-BE49-F238E27FC236}">
                <a16:creationId xmlns:a16="http://schemas.microsoft.com/office/drawing/2014/main" id="{F221A9A3-317A-9B1F-68C5-AB7BD0B5E326}"/>
              </a:ext>
            </a:extLst>
          </p:cNvPr>
          <p:cNvSpPr>
            <a:spLocks noGrp="1"/>
          </p:cNvSpPr>
          <p:nvPr>
            <p:ph type="body" sz="quarter" idx="27" hasCustomPrompt="1"/>
          </p:nvPr>
        </p:nvSpPr>
        <p:spPr>
          <a:xfrm>
            <a:off x="12792810" y="1974304"/>
            <a:ext cx="4264086" cy="6338399"/>
          </a:xfrm>
          <a:prstGeom prst="rect">
            <a:avLst/>
          </a:prstGeom>
        </p:spPr>
        <p:txBody>
          <a:bodyPr lIns="0" tIns="0" rIns="0" bIns="0" anchor="ctr"/>
          <a:lstStyle>
            <a:lvl1pPr marL="0" indent="0">
              <a:lnSpc>
                <a:spcPct val="90000"/>
              </a:lnSpc>
              <a:spcAft>
                <a:spcPts val="1877"/>
              </a:spcAft>
              <a:buNone/>
              <a:defRPr sz="2400">
                <a:solidFill>
                  <a:schemeClr val="tx2"/>
                </a:solidFill>
                <a:latin typeface="Source Sans Pro" panose="020B0503030403020204" pitchFamily="34" charset="0"/>
                <a:ea typeface="Source Sans Pro" panose="020B0503030403020204" pitchFamily="34" charset="0"/>
              </a:defRPr>
            </a:lvl1pPr>
            <a:lvl2pPr marL="342891" indent="0">
              <a:lnSpc>
                <a:spcPct val="90000"/>
              </a:lnSpc>
              <a:spcAft>
                <a:spcPts val="1877"/>
              </a:spcAft>
              <a:buNone/>
              <a:defRPr sz="2400">
                <a:solidFill>
                  <a:schemeClr val="tx2"/>
                </a:solidFill>
                <a:latin typeface="Source Sans Pro" panose="020B0503030403020204" pitchFamily="34" charset="0"/>
                <a:ea typeface="Source Sans Pro" panose="020B0503030403020204" pitchFamily="34" charset="0"/>
              </a:defRPr>
            </a:lvl2pPr>
            <a:lvl3pPr marL="685784" indent="0">
              <a:lnSpc>
                <a:spcPct val="90000"/>
              </a:lnSpc>
              <a:spcAft>
                <a:spcPts val="1877"/>
              </a:spcAft>
              <a:buNone/>
              <a:defRPr sz="2400">
                <a:solidFill>
                  <a:schemeClr val="tx2"/>
                </a:solidFill>
                <a:latin typeface="Source Sans Pro" panose="020B0503030403020204" pitchFamily="34" charset="0"/>
                <a:ea typeface="Source Sans Pro" panose="020B0503030403020204" pitchFamily="34" charset="0"/>
              </a:defRPr>
            </a:lvl3pPr>
            <a:lvl4pPr marL="1028675" indent="0">
              <a:lnSpc>
                <a:spcPct val="90000"/>
              </a:lnSpc>
              <a:spcAft>
                <a:spcPts val="1877"/>
              </a:spcAft>
              <a:buNone/>
              <a:defRPr sz="2400">
                <a:solidFill>
                  <a:schemeClr val="tx2"/>
                </a:solidFill>
                <a:latin typeface="Source Sans Pro" panose="020B0503030403020204" pitchFamily="34" charset="0"/>
                <a:ea typeface="Source Sans Pro" panose="020B0503030403020204" pitchFamily="34" charset="0"/>
              </a:defRPr>
            </a:lvl4pPr>
            <a:lvl5pPr marL="1371566" indent="0">
              <a:lnSpc>
                <a:spcPct val="90000"/>
              </a:lnSpc>
              <a:spcAft>
                <a:spcPts val="1877"/>
              </a:spcAft>
              <a:buNone/>
              <a:defRPr sz="2400">
                <a:solidFill>
                  <a:schemeClr val="tx2"/>
                </a:solidFill>
                <a:latin typeface="Source Sans Pro" panose="020B0503030403020204" pitchFamily="34" charset="0"/>
                <a:ea typeface="Source Sans Pro" panose="020B0503030403020204" pitchFamily="34" charset="0"/>
              </a:defRPr>
            </a:lvl5pPr>
          </a:lstStyle>
          <a:p>
            <a:pPr lvl="0"/>
            <a:r>
              <a:rPr lang="nl-NL"/>
              <a:t>Source Sans Pro 16pt</a:t>
            </a:r>
          </a:p>
          <a:p>
            <a:pPr lvl="1"/>
            <a:r>
              <a:rPr lang="nl-NL"/>
              <a:t>Second level</a:t>
            </a:r>
          </a:p>
          <a:p>
            <a:pPr lvl="2"/>
            <a:r>
              <a:rPr lang="nl-NL" err="1"/>
              <a:t>Third</a:t>
            </a:r>
            <a:r>
              <a:rPr lang="nl-NL"/>
              <a:t> level</a:t>
            </a:r>
          </a:p>
          <a:p>
            <a:pPr lvl="3"/>
            <a:r>
              <a:rPr lang="nl-NL" err="1"/>
              <a:t>Fourth</a:t>
            </a:r>
            <a:r>
              <a:rPr lang="nl-NL"/>
              <a:t> level</a:t>
            </a:r>
          </a:p>
          <a:p>
            <a:pPr lvl="4"/>
            <a:r>
              <a:rPr lang="nl-NL" err="1"/>
              <a:t>Fifth</a:t>
            </a:r>
            <a:r>
              <a:rPr lang="nl-NL"/>
              <a:t> level</a:t>
            </a:r>
          </a:p>
        </p:txBody>
      </p:sp>
      <p:pic>
        <p:nvPicPr>
          <p:cNvPr id="2" name="Graphic 1">
            <a:extLst>
              <a:ext uri="{FF2B5EF4-FFF2-40B4-BE49-F238E27FC236}">
                <a16:creationId xmlns:a16="http://schemas.microsoft.com/office/drawing/2014/main" id="{704C3295-9584-7069-A86D-18F6606013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719693" y="822724"/>
            <a:ext cx="1819277" cy="1324715"/>
          </a:xfrm>
          <a:prstGeom prst="rect">
            <a:avLst/>
          </a:prstGeom>
        </p:spPr>
      </p:pic>
      <p:sp>
        <p:nvSpPr>
          <p:cNvPr id="4" name="Tijdelijke aanduiding voor tekst 18">
            <a:extLst>
              <a:ext uri="{FF2B5EF4-FFF2-40B4-BE49-F238E27FC236}">
                <a16:creationId xmlns:a16="http://schemas.microsoft.com/office/drawing/2014/main" id="{CEF88E89-E882-F9F2-2A89-C8EDF3C5637F}"/>
              </a:ext>
            </a:extLst>
          </p:cNvPr>
          <p:cNvSpPr>
            <a:spLocks noGrp="1"/>
          </p:cNvSpPr>
          <p:nvPr>
            <p:ph type="body" sz="quarter" idx="13" hasCustomPrompt="1"/>
          </p:nvPr>
        </p:nvSpPr>
        <p:spPr>
          <a:xfrm>
            <a:off x="1232300" y="822724"/>
            <a:ext cx="9767933" cy="8641559"/>
          </a:xfrm>
          <a:prstGeom prst="rect">
            <a:avLst/>
          </a:prstGeom>
        </p:spPr>
        <p:txBody>
          <a:bodyPr lIns="0" tIns="180000" rIns="0" bIns="0" anchor="ctr"/>
          <a:lstStyle>
            <a:lvl1pPr marL="0" indent="0" algn="l">
              <a:lnSpc>
                <a:spcPts val="9900"/>
              </a:lnSpc>
              <a:spcBef>
                <a:spcPts val="0"/>
              </a:spcBef>
              <a:buNone/>
              <a:defRPr sz="9750">
                <a:solidFill>
                  <a:schemeClr val="bg1"/>
                </a:solidFill>
                <a:latin typeface="Source Sans Pro Semibold" panose="020B0603030403020204" pitchFamily="34" charset="0"/>
              </a:defRPr>
            </a:lvl1pPr>
          </a:lstStyle>
          <a:p>
            <a:pPr marL="0" marR="0" lvl="0" indent="0" algn="l" defTabSz="685784" rtl="0" eaLnBrk="1" fontAlgn="auto" latinLnBrk="0" hangingPunct="1">
              <a:lnSpc>
                <a:spcPts val="9900"/>
              </a:lnSpc>
              <a:spcBef>
                <a:spcPts val="0"/>
              </a:spcBef>
              <a:spcAft>
                <a:spcPts val="0"/>
              </a:spcAft>
              <a:buClrTx/>
              <a:buSzTx/>
              <a:buFont typeface="Arial" panose="020B0604020202020204" pitchFamily="34" charset="0"/>
              <a:buNone/>
              <a:tabLst/>
              <a:defRPr/>
            </a:pPr>
            <a:r>
              <a:rPr lang="nl-NL"/>
              <a:t>Source Sans Pro </a:t>
            </a:r>
            <a:r>
              <a:rPr lang="nl-NL" err="1"/>
              <a:t>Semibold</a:t>
            </a:r>
            <a:r>
              <a:rPr lang="nl-NL"/>
              <a:t> 65pt</a:t>
            </a:r>
          </a:p>
        </p:txBody>
      </p:sp>
      <p:sp>
        <p:nvSpPr>
          <p:cNvPr id="5" name="TextBox 4">
            <a:extLst>
              <a:ext uri="{FF2B5EF4-FFF2-40B4-BE49-F238E27FC236}">
                <a16:creationId xmlns:a16="http://schemas.microsoft.com/office/drawing/2014/main" id="{DBCFDA4B-8853-6D7E-D8A7-610FA90F1E85}"/>
              </a:ext>
            </a:extLst>
          </p:cNvPr>
          <p:cNvSpPr txBox="1"/>
          <p:nvPr userDrawn="1"/>
        </p:nvSpPr>
        <p:spPr>
          <a:xfrm>
            <a:off x="1" y="-1640157"/>
            <a:ext cx="4356101" cy="1307020"/>
          </a:xfrm>
          <a:prstGeom prst="rect">
            <a:avLst/>
          </a:prstGeom>
          <a:solidFill>
            <a:srgbClr val="FF0000"/>
          </a:solidFill>
        </p:spPr>
        <p:txBody>
          <a:bodyPr wrap="square" lIns="270000" tIns="270000" rIns="270000" bIns="270000" rtlCol="0">
            <a:spAutoFit/>
          </a:bodyPr>
          <a:lstStyle/>
          <a:p>
            <a:pPr>
              <a:lnSpc>
                <a:spcPct val="100000"/>
              </a:lnSpc>
            </a:pPr>
            <a:r>
              <a:rPr lang="nl-NL" sz="1650" b="0" i="0" spc="0" err="1">
                <a:latin typeface="Source Sans Pro" panose="020B0503030403020204" pitchFamily="34" charset="0"/>
              </a:rPr>
              <a:t>After</a:t>
            </a:r>
            <a:r>
              <a:rPr lang="nl-NL" sz="1650" b="0" i="0" spc="0">
                <a:latin typeface="Source Sans Pro" panose="020B0503030403020204" pitchFamily="34" charset="0"/>
              </a:rPr>
              <a:t> </a:t>
            </a:r>
            <a:r>
              <a:rPr lang="nl-NL" sz="1650" b="0" i="0" spc="0" err="1">
                <a:latin typeface="Source Sans Pro" panose="020B0503030403020204" pitchFamily="34" charset="0"/>
              </a:rPr>
              <a:t>adding</a:t>
            </a:r>
            <a:r>
              <a:rPr lang="nl-NL" sz="1650" b="0" i="0" spc="0">
                <a:latin typeface="Source Sans Pro" panose="020B0503030403020204" pitchFamily="34" charset="0"/>
              </a:rPr>
              <a:t> or </a:t>
            </a:r>
            <a:r>
              <a:rPr lang="nl-NL" sz="1650" b="0" i="0" spc="0" err="1">
                <a:latin typeface="Source Sans Pro" panose="020B0503030403020204" pitchFamily="34" charset="0"/>
              </a:rPr>
              <a:t>replacing</a:t>
            </a:r>
            <a:r>
              <a:rPr lang="nl-NL" sz="1650" b="0" i="0" spc="0">
                <a:latin typeface="Source Sans Pro" panose="020B0503030403020204" pitchFamily="34" charset="0"/>
              </a:rPr>
              <a:t> </a:t>
            </a:r>
            <a:r>
              <a:rPr lang="nl-NL" sz="1650" b="0" i="0" spc="0" err="1">
                <a:latin typeface="Source Sans Pro" panose="020B0503030403020204" pitchFamily="34" charset="0"/>
              </a:rPr>
              <a:t>an</a:t>
            </a:r>
            <a:r>
              <a:rPr lang="nl-NL" sz="1650" b="0" i="0" spc="0">
                <a:latin typeface="Source Sans Pro" panose="020B0503030403020204" pitchFamily="34" charset="0"/>
              </a:rPr>
              <a:t> image, </a:t>
            </a:r>
            <a:r>
              <a:rPr lang="nl-NL" sz="1650" b="0" i="0" spc="0" err="1">
                <a:latin typeface="Source Sans Pro" panose="020B0503030403020204" pitchFamily="34" charset="0"/>
              </a:rPr>
              <a:t>please</a:t>
            </a:r>
            <a:r>
              <a:rPr lang="nl-NL" sz="1650" b="0" i="0" spc="0">
                <a:latin typeface="Source Sans Pro" panose="020B0503030403020204" pitchFamily="34" charset="0"/>
              </a:rPr>
              <a:t> </a:t>
            </a:r>
            <a:r>
              <a:rPr lang="nl-NL" sz="1650" b="0" i="0" spc="0" err="1">
                <a:latin typeface="Source Sans Pro" panose="020B0503030403020204" pitchFamily="34" charset="0"/>
              </a:rPr>
              <a:t>arrange</a:t>
            </a:r>
            <a:r>
              <a:rPr lang="nl-NL" sz="1650" b="0" i="0" spc="0">
                <a:latin typeface="Source Sans Pro" panose="020B0503030403020204" pitchFamily="34" charset="0"/>
              </a:rPr>
              <a:t> </a:t>
            </a:r>
            <a:r>
              <a:rPr lang="nl-NL" sz="1650" b="0" i="0" spc="0" err="1">
                <a:latin typeface="Source Sans Pro" panose="020B0503030403020204" pitchFamily="34" charset="0"/>
              </a:rPr>
              <a:t>this</a:t>
            </a:r>
            <a:r>
              <a:rPr lang="nl-NL" sz="1650" b="0" i="0" spc="0">
                <a:latin typeface="Source Sans Pro" panose="020B0503030403020204" pitchFamily="34" charset="0"/>
              </a:rPr>
              <a:t> image ‘</a:t>
            </a:r>
            <a:r>
              <a:rPr lang="nl-NL" sz="1650" b="0" i="0" spc="0" err="1">
                <a:latin typeface="Source Sans Pro" panose="020B0503030403020204" pitchFamily="34" charset="0"/>
              </a:rPr>
              <a:t>to</a:t>
            </a:r>
            <a:r>
              <a:rPr lang="nl-NL" sz="1650" b="0" i="0" spc="0">
                <a:latin typeface="Source Sans Pro" panose="020B0503030403020204" pitchFamily="34" charset="0"/>
              </a:rPr>
              <a:t> </a:t>
            </a:r>
            <a:r>
              <a:rPr lang="nl-NL" sz="1650" b="0" i="0" spc="0" err="1">
                <a:latin typeface="Source Sans Pro" panose="020B0503030403020204" pitchFamily="34" charset="0"/>
              </a:rPr>
              <a:t>the</a:t>
            </a:r>
            <a:r>
              <a:rPr lang="nl-NL" sz="1650" b="0" i="0" spc="0">
                <a:latin typeface="Source Sans Pro" panose="020B0503030403020204" pitchFamily="34" charset="0"/>
              </a:rPr>
              <a:t> background’ </a:t>
            </a:r>
            <a:r>
              <a:rPr lang="nl-NL" sz="1650" b="0" i="0" spc="0" err="1">
                <a:latin typeface="Source Sans Pro" panose="020B0503030403020204" pitchFamily="34" charset="0"/>
              </a:rPr>
              <a:t>by</a:t>
            </a:r>
            <a:r>
              <a:rPr lang="nl-NL" sz="1650" b="0" i="0" spc="0">
                <a:latin typeface="Source Sans Pro" panose="020B0503030403020204" pitchFamily="34" charset="0"/>
              </a:rPr>
              <a:t> </a:t>
            </a:r>
            <a:r>
              <a:rPr lang="nl-NL" sz="1650" b="0" i="0" spc="0" err="1">
                <a:latin typeface="Source Sans Pro" panose="020B0503030403020204" pitchFamily="34" charset="0"/>
              </a:rPr>
              <a:t>clicking</a:t>
            </a:r>
            <a:r>
              <a:rPr lang="nl-NL" sz="1650" b="0" i="0" spc="0">
                <a:latin typeface="Source Sans Pro" panose="020B0503030403020204" pitchFamily="34" charset="0"/>
              </a:rPr>
              <a:t> </a:t>
            </a:r>
            <a:r>
              <a:rPr lang="nl-NL" sz="1650" b="0" i="0" spc="0" err="1">
                <a:latin typeface="Source Sans Pro" panose="020B0503030403020204" pitchFamily="34" charset="0"/>
              </a:rPr>
              <a:t>your</a:t>
            </a:r>
            <a:r>
              <a:rPr lang="nl-NL" sz="1650" b="0" i="0" spc="0">
                <a:latin typeface="Source Sans Pro" panose="020B0503030403020204" pitchFamily="34" charset="0"/>
              </a:rPr>
              <a:t> right-click button. </a:t>
            </a:r>
          </a:p>
        </p:txBody>
      </p:sp>
      <p:sp>
        <p:nvSpPr>
          <p:cNvPr id="3" name="Tijdelijke aanduiding voor dianummer 5">
            <a:extLst>
              <a:ext uri="{FF2B5EF4-FFF2-40B4-BE49-F238E27FC236}">
                <a16:creationId xmlns:a16="http://schemas.microsoft.com/office/drawing/2014/main" id="{D67A5166-E8EB-14CF-7DC5-D94FEBA64E01}"/>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rgbClr val="0055A0"/>
                </a:solidFill>
                <a:latin typeface="Source Sans Pro" panose="020B0503030403020204" pitchFamily="34" charset="0"/>
              </a:defRPr>
            </a:lvl1pPr>
          </a:lstStyle>
          <a:p>
            <a:fld id="{23A50E62-C0ED-D548-8900-3F15E6459756}" type="slidenum">
              <a:rPr lang="nl-NL" smtClean="0"/>
              <a:pPr/>
              <a:t>‹N°›</a:t>
            </a:fld>
            <a:endParaRPr lang="nl-NL"/>
          </a:p>
        </p:txBody>
      </p:sp>
      <p:sp>
        <p:nvSpPr>
          <p:cNvPr id="7" name="Tijdelijke aanduiding voor voettekst 4">
            <a:extLst>
              <a:ext uri="{FF2B5EF4-FFF2-40B4-BE49-F238E27FC236}">
                <a16:creationId xmlns:a16="http://schemas.microsoft.com/office/drawing/2014/main" id="{2674056B-C137-F442-3BB7-F821BCFB873B}"/>
              </a:ext>
            </a:extLst>
          </p:cNvPr>
          <p:cNvSpPr>
            <a:spLocks noGrp="1"/>
          </p:cNvSpPr>
          <p:nvPr>
            <p:ph type="ftr" sz="quarter" idx="11"/>
          </p:nvPr>
        </p:nvSpPr>
        <p:spPr>
          <a:xfrm>
            <a:off x="1235870" y="9613408"/>
            <a:ext cx="7908131" cy="547688"/>
          </a:xfrm>
          <a:prstGeom prst="rect">
            <a:avLst/>
          </a:prstGeom>
        </p:spPr>
        <p:txBody>
          <a:bodyPr lIns="0" tIns="0" rIns="0" bIns="0" anchor="ctr"/>
          <a:lstStyle>
            <a:lvl1pPr>
              <a:defRPr lang="nl-NL" sz="1400" dirty="0">
                <a:solidFill>
                  <a:schemeClr val="bg1"/>
                </a:solidFill>
                <a:latin typeface="Source Sans Pro" panose="020B0503030403020204" pitchFamily="34" charset="0"/>
              </a:defRPr>
            </a:lvl1pPr>
          </a:lstStyle>
          <a:p>
            <a:pPr algn="l"/>
            <a:r>
              <a:rPr lang="en-US"/>
              <a:t>Lorem ipsum dolor sit amet</a:t>
            </a:r>
          </a:p>
        </p:txBody>
      </p:sp>
    </p:spTree>
    <p:extLst>
      <p:ext uri="{BB962C8B-B14F-4D97-AF65-F5344CB8AC3E}">
        <p14:creationId xmlns:p14="http://schemas.microsoft.com/office/powerpoint/2010/main" val="537101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slide 2 - image small">
    <p:spTree>
      <p:nvGrpSpPr>
        <p:cNvPr id="1" name=""/>
        <p:cNvGrpSpPr/>
        <p:nvPr/>
      </p:nvGrpSpPr>
      <p:grpSpPr>
        <a:xfrm>
          <a:off x="0" y="0"/>
          <a:ext cx="0" cy="0"/>
          <a:chOff x="0" y="0"/>
          <a:chExt cx="0" cy="0"/>
        </a:xfrm>
      </p:grpSpPr>
      <p:sp>
        <p:nvSpPr>
          <p:cNvPr id="3" name="Vrije vorm 2">
            <a:extLst>
              <a:ext uri="{FF2B5EF4-FFF2-40B4-BE49-F238E27FC236}">
                <a16:creationId xmlns:a16="http://schemas.microsoft.com/office/drawing/2014/main" id="{80BF0F6E-F026-43EC-1091-BCB9D865A064}"/>
              </a:ext>
            </a:extLst>
          </p:cNvPr>
          <p:cNvSpPr/>
          <p:nvPr userDrawn="1"/>
        </p:nvSpPr>
        <p:spPr>
          <a:xfrm>
            <a:off x="1" y="0"/>
            <a:ext cx="608180" cy="10287000"/>
          </a:xfrm>
          <a:custGeom>
            <a:avLst/>
            <a:gdLst>
              <a:gd name="connsiteX0" fmla="*/ 0 w 810905"/>
              <a:gd name="connsiteY0" fmla="*/ 0 h 13716000"/>
              <a:gd name="connsiteX1" fmla="*/ 541068 w 810905"/>
              <a:gd name="connsiteY1" fmla="*/ 0 h 13716000"/>
              <a:gd name="connsiteX2" fmla="*/ 541068 w 810905"/>
              <a:gd name="connsiteY2" fmla="*/ 1451726 h 13716000"/>
              <a:gd name="connsiteX3" fmla="*/ 787954 w 810905"/>
              <a:gd name="connsiteY3" fmla="*/ 1698612 h 13716000"/>
              <a:gd name="connsiteX4" fmla="*/ 787954 w 810905"/>
              <a:gd name="connsiteY4" fmla="*/ 1809430 h 13716000"/>
              <a:gd name="connsiteX5" fmla="*/ 541068 w 810905"/>
              <a:gd name="connsiteY5" fmla="*/ 2056315 h 13716000"/>
              <a:gd name="connsiteX6" fmla="*/ 541068 w 810905"/>
              <a:gd name="connsiteY6" fmla="*/ 13716000 h 13716000"/>
              <a:gd name="connsiteX7" fmla="*/ 0 w 810905"/>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905" h="13716000">
                <a:moveTo>
                  <a:pt x="0" y="0"/>
                </a:moveTo>
                <a:lnTo>
                  <a:pt x="541068" y="0"/>
                </a:lnTo>
                <a:lnTo>
                  <a:pt x="541068" y="1451726"/>
                </a:lnTo>
                <a:lnTo>
                  <a:pt x="787954" y="1698612"/>
                </a:lnTo>
                <a:cubicBezTo>
                  <a:pt x="818556" y="1729213"/>
                  <a:pt x="818556" y="1778828"/>
                  <a:pt x="787954" y="1809430"/>
                </a:cubicBezTo>
                <a:lnTo>
                  <a:pt x="541068" y="2056315"/>
                </a:lnTo>
                <a:lnTo>
                  <a:pt x="541068" y="13716000"/>
                </a:lnTo>
                <a:lnTo>
                  <a:pt x="0" y="13716000"/>
                </a:lnTo>
                <a:close/>
              </a:path>
            </a:pathLst>
          </a:custGeom>
          <a:gradFill>
            <a:gsLst>
              <a:gs pos="10937">
                <a:srgbClr val="0055A0"/>
              </a:gs>
              <a:gs pos="49057">
                <a:srgbClr val="009DE0"/>
              </a:gs>
              <a:gs pos="88591">
                <a:srgbClr val="A2C037"/>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977"/>
          </a:p>
        </p:txBody>
      </p:sp>
      <p:sp>
        <p:nvSpPr>
          <p:cNvPr id="16" name="Tijdelijke aanduiding voor afbeelding 15">
            <a:extLst>
              <a:ext uri="{FF2B5EF4-FFF2-40B4-BE49-F238E27FC236}">
                <a16:creationId xmlns:a16="http://schemas.microsoft.com/office/drawing/2014/main" id="{EE37A30C-2A5F-D69D-DE30-37DE6E331F53}"/>
              </a:ext>
            </a:extLst>
          </p:cNvPr>
          <p:cNvSpPr>
            <a:spLocks noGrp="1"/>
          </p:cNvSpPr>
          <p:nvPr>
            <p:ph type="pic" sz="quarter" idx="12" hasCustomPrompt="1"/>
          </p:nvPr>
        </p:nvSpPr>
        <p:spPr>
          <a:xfrm>
            <a:off x="11987784" y="0"/>
            <a:ext cx="6300216" cy="10295336"/>
          </a:xfrm>
          <a:custGeom>
            <a:avLst/>
            <a:gdLst>
              <a:gd name="connsiteX0" fmla="*/ 2080905 w 3150108"/>
              <a:gd name="connsiteY0" fmla="*/ 1051209 h 5147668"/>
              <a:gd name="connsiteX1" fmla="*/ 2080905 w 3150108"/>
              <a:gd name="connsiteY1" fmla="*/ 1062751 h 5147668"/>
              <a:gd name="connsiteX2" fmla="*/ 2069568 w 3150108"/>
              <a:gd name="connsiteY2" fmla="*/ 1068326 h 5147668"/>
              <a:gd name="connsiteX3" fmla="*/ 2062185 w 3150108"/>
              <a:gd name="connsiteY3" fmla="*/ 1061637 h 5147668"/>
              <a:gd name="connsiteX4" fmla="*/ 2080905 w 3150108"/>
              <a:gd name="connsiteY4" fmla="*/ 1051209 h 5147668"/>
              <a:gd name="connsiteX5" fmla="*/ 2576591 w 3150108"/>
              <a:gd name="connsiteY5" fmla="*/ 1036126 h 5147668"/>
              <a:gd name="connsiteX6" fmla="*/ 2588654 w 3150108"/>
              <a:gd name="connsiteY6" fmla="*/ 1052193 h 5147668"/>
              <a:gd name="connsiteX7" fmla="*/ 2576591 w 3150108"/>
              <a:gd name="connsiteY7" fmla="*/ 1068129 h 5147668"/>
              <a:gd name="connsiteX8" fmla="*/ 2564529 w 3150108"/>
              <a:gd name="connsiteY8" fmla="*/ 1052193 h 5147668"/>
              <a:gd name="connsiteX9" fmla="*/ 2576591 w 3150108"/>
              <a:gd name="connsiteY9" fmla="*/ 1036126 h 5147668"/>
              <a:gd name="connsiteX10" fmla="*/ 2389852 w 3150108"/>
              <a:gd name="connsiteY10" fmla="*/ 1036126 h 5147668"/>
              <a:gd name="connsiteX11" fmla="*/ 2401915 w 3150108"/>
              <a:gd name="connsiteY11" fmla="*/ 1052193 h 5147668"/>
              <a:gd name="connsiteX12" fmla="*/ 2389852 w 3150108"/>
              <a:gd name="connsiteY12" fmla="*/ 1068129 h 5147668"/>
              <a:gd name="connsiteX13" fmla="*/ 2377790 w 3150108"/>
              <a:gd name="connsiteY13" fmla="*/ 1052193 h 5147668"/>
              <a:gd name="connsiteX14" fmla="*/ 2389852 w 3150108"/>
              <a:gd name="connsiteY14" fmla="*/ 1036126 h 5147668"/>
              <a:gd name="connsiteX15" fmla="*/ 2686210 w 3150108"/>
              <a:gd name="connsiteY15" fmla="*/ 1035863 h 5147668"/>
              <a:gd name="connsiteX16" fmla="*/ 2696559 w 3150108"/>
              <a:gd name="connsiteY16" fmla="*/ 1048783 h 5147668"/>
              <a:gd name="connsiteX17" fmla="*/ 2674147 w 3150108"/>
              <a:gd name="connsiteY17" fmla="*/ 1048783 h 5147668"/>
              <a:gd name="connsiteX18" fmla="*/ 2686210 w 3150108"/>
              <a:gd name="connsiteY18" fmla="*/ 1035863 h 5147668"/>
              <a:gd name="connsiteX19" fmla="*/ 2230864 w 3150108"/>
              <a:gd name="connsiteY19" fmla="*/ 1035863 h 5147668"/>
              <a:gd name="connsiteX20" fmla="*/ 2241213 w 3150108"/>
              <a:gd name="connsiteY20" fmla="*/ 1048783 h 5147668"/>
              <a:gd name="connsiteX21" fmla="*/ 2218801 w 3150108"/>
              <a:gd name="connsiteY21" fmla="*/ 1048783 h 5147668"/>
              <a:gd name="connsiteX22" fmla="*/ 2230864 w 3150108"/>
              <a:gd name="connsiteY22" fmla="*/ 1035863 h 5147668"/>
              <a:gd name="connsiteX23" fmla="*/ 1974715 w 3150108"/>
              <a:gd name="connsiteY23" fmla="*/ 1031338 h 5147668"/>
              <a:gd name="connsiteX24" fmla="*/ 1986316 w 3150108"/>
              <a:gd name="connsiteY24" fmla="*/ 1072850 h 5147668"/>
              <a:gd name="connsiteX25" fmla="*/ 1994556 w 3150108"/>
              <a:gd name="connsiteY25" fmla="*/ 1072850 h 5147668"/>
              <a:gd name="connsiteX26" fmla="*/ 2000422 w 3150108"/>
              <a:gd name="connsiteY26" fmla="*/ 1050619 h 5147668"/>
              <a:gd name="connsiteX27" fmla="*/ 2003322 w 3150108"/>
              <a:gd name="connsiteY27" fmla="*/ 1038552 h 5147668"/>
              <a:gd name="connsiteX28" fmla="*/ 2003652 w 3150108"/>
              <a:gd name="connsiteY28" fmla="*/ 1038552 h 5147668"/>
              <a:gd name="connsiteX29" fmla="*/ 2006486 w 3150108"/>
              <a:gd name="connsiteY29" fmla="*/ 1050553 h 5147668"/>
              <a:gd name="connsiteX30" fmla="*/ 2012485 w 3150108"/>
              <a:gd name="connsiteY30" fmla="*/ 1072916 h 5147668"/>
              <a:gd name="connsiteX31" fmla="*/ 2021120 w 3150108"/>
              <a:gd name="connsiteY31" fmla="*/ 1072916 h 5147668"/>
              <a:gd name="connsiteX32" fmla="*/ 2032325 w 3150108"/>
              <a:gd name="connsiteY32" fmla="*/ 1031338 h 5147668"/>
              <a:gd name="connsiteX33" fmla="*/ 2025602 w 3150108"/>
              <a:gd name="connsiteY33" fmla="*/ 1031338 h 5147668"/>
              <a:gd name="connsiteX34" fmla="*/ 2019472 w 3150108"/>
              <a:gd name="connsiteY34" fmla="*/ 1055406 h 5147668"/>
              <a:gd name="connsiteX35" fmla="*/ 2016901 w 3150108"/>
              <a:gd name="connsiteY35" fmla="*/ 1066948 h 5147668"/>
              <a:gd name="connsiteX36" fmla="*/ 2016572 w 3150108"/>
              <a:gd name="connsiteY36" fmla="*/ 1066948 h 5147668"/>
              <a:gd name="connsiteX37" fmla="*/ 2013671 w 3150108"/>
              <a:gd name="connsiteY37" fmla="*/ 1055406 h 5147668"/>
              <a:gd name="connsiteX38" fmla="*/ 2007146 w 3150108"/>
              <a:gd name="connsiteY38" fmla="*/ 1031338 h 5147668"/>
              <a:gd name="connsiteX39" fmla="*/ 2000290 w 3150108"/>
              <a:gd name="connsiteY39" fmla="*/ 1031338 h 5147668"/>
              <a:gd name="connsiteX40" fmla="*/ 1993831 w 3150108"/>
              <a:gd name="connsiteY40" fmla="*/ 1055406 h 5147668"/>
              <a:gd name="connsiteX41" fmla="*/ 1990996 w 3150108"/>
              <a:gd name="connsiteY41" fmla="*/ 1066948 h 5147668"/>
              <a:gd name="connsiteX42" fmla="*/ 1990667 w 3150108"/>
              <a:gd name="connsiteY42" fmla="*/ 1066948 h 5147668"/>
              <a:gd name="connsiteX43" fmla="*/ 1988162 w 3150108"/>
              <a:gd name="connsiteY43" fmla="*/ 1055406 h 5147668"/>
              <a:gd name="connsiteX44" fmla="*/ 1981966 w 3150108"/>
              <a:gd name="connsiteY44" fmla="*/ 1031338 h 5147668"/>
              <a:gd name="connsiteX45" fmla="*/ 2642837 w 3150108"/>
              <a:gd name="connsiteY45" fmla="*/ 1030355 h 5147668"/>
              <a:gd name="connsiteX46" fmla="*/ 2630972 w 3150108"/>
              <a:gd name="connsiteY46" fmla="*/ 1038880 h 5147668"/>
              <a:gd name="connsiteX47" fmla="*/ 2630709 w 3150108"/>
              <a:gd name="connsiteY47" fmla="*/ 1038880 h 5147668"/>
              <a:gd name="connsiteX48" fmla="*/ 2630116 w 3150108"/>
              <a:gd name="connsiteY48" fmla="*/ 1031339 h 5147668"/>
              <a:gd name="connsiteX49" fmla="*/ 2624249 w 3150108"/>
              <a:gd name="connsiteY49" fmla="*/ 1031339 h 5147668"/>
              <a:gd name="connsiteX50" fmla="*/ 2624249 w 3150108"/>
              <a:gd name="connsiteY50" fmla="*/ 1072982 h 5147668"/>
              <a:gd name="connsiteX51" fmla="*/ 2631302 w 3150108"/>
              <a:gd name="connsiteY51" fmla="*/ 1072982 h 5147668"/>
              <a:gd name="connsiteX52" fmla="*/ 2631302 w 3150108"/>
              <a:gd name="connsiteY52" fmla="*/ 1046291 h 5147668"/>
              <a:gd name="connsiteX53" fmla="*/ 2641914 w 3150108"/>
              <a:gd name="connsiteY53" fmla="*/ 1036716 h 5147668"/>
              <a:gd name="connsiteX54" fmla="*/ 2645935 w 3150108"/>
              <a:gd name="connsiteY54" fmla="*/ 1037372 h 5147668"/>
              <a:gd name="connsiteX55" fmla="*/ 2647320 w 3150108"/>
              <a:gd name="connsiteY55" fmla="*/ 1031208 h 5147668"/>
              <a:gd name="connsiteX56" fmla="*/ 2642837 w 3150108"/>
              <a:gd name="connsiteY56" fmla="*/ 1030355 h 5147668"/>
              <a:gd name="connsiteX57" fmla="*/ 2073523 w 3150108"/>
              <a:gd name="connsiteY57" fmla="*/ 1030355 h 5147668"/>
              <a:gd name="connsiteX58" fmla="*/ 2057110 w 3150108"/>
              <a:gd name="connsiteY58" fmla="*/ 1035733 h 5147668"/>
              <a:gd name="connsiteX59" fmla="*/ 2059878 w 3150108"/>
              <a:gd name="connsiteY59" fmla="*/ 1040585 h 5147668"/>
              <a:gd name="connsiteX60" fmla="*/ 2072336 w 3150108"/>
              <a:gd name="connsiteY60" fmla="*/ 1036126 h 5147668"/>
              <a:gd name="connsiteX61" fmla="*/ 2080905 w 3150108"/>
              <a:gd name="connsiteY61" fmla="*/ 1046553 h 5147668"/>
              <a:gd name="connsiteX62" fmla="*/ 2055264 w 3150108"/>
              <a:gd name="connsiteY62" fmla="*/ 1062161 h 5147668"/>
              <a:gd name="connsiteX63" fmla="*/ 2067524 w 3150108"/>
              <a:gd name="connsiteY63" fmla="*/ 1073966 h 5147668"/>
              <a:gd name="connsiteX64" fmla="*/ 2081367 w 3150108"/>
              <a:gd name="connsiteY64" fmla="*/ 1067998 h 5147668"/>
              <a:gd name="connsiteX65" fmla="*/ 2081630 w 3150108"/>
              <a:gd name="connsiteY65" fmla="*/ 1067998 h 5147668"/>
              <a:gd name="connsiteX66" fmla="*/ 2082224 w 3150108"/>
              <a:gd name="connsiteY66" fmla="*/ 1072982 h 5147668"/>
              <a:gd name="connsiteX67" fmla="*/ 2088090 w 3150108"/>
              <a:gd name="connsiteY67" fmla="*/ 1072982 h 5147668"/>
              <a:gd name="connsiteX68" fmla="*/ 2088090 w 3150108"/>
              <a:gd name="connsiteY68" fmla="*/ 1047471 h 5147668"/>
              <a:gd name="connsiteX69" fmla="*/ 2073523 w 3150108"/>
              <a:gd name="connsiteY69" fmla="*/ 1030355 h 5147668"/>
              <a:gd name="connsiteX70" fmla="*/ 2686078 w 3150108"/>
              <a:gd name="connsiteY70" fmla="*/ 1030289 h 5147668"/>
              <a:gd name="connsiteX71" fmla="*/ 2667292 w 3150108"/>
              <a:gd name="connsiteY71" fmla="*/ 1052193 h 5147668"/>
              <a:gd name="connsiteX72" fmla="*/ 2687330 w 3150108"/>
              <a:gd name="connsiteY72" fmla="*/ 1073900 h 5147668"/>
              <a:gd name="connsiteX73" fmla="*/ 2701107 w 3150108"/>
              <a:gd name="connsiteY73" fmla="*/ 1069637 h 5147668"/>
              <a:gd name="connsiteX74" fmla="*/ 2698602 w 3150108"/>
              <a:gd name="connsiteY74" fmla="*/ 1065046 h 5147668"/>
              <a:gd name="connsiteX75" fmla="*/ 2688187 w 3150108"/>
              <a:gd name="connsiteY75" fmla="*/ 1068325 h 5147668"/>
              <a:gd name="connsiteX76" fmla="*/ 2674279 w 3150108"/>
              <a:gd name="connsiteY76" fmla="*/ 1053832 h 5147668"/>
              <a:gd name="connsiteX77" fmla="*/ 2702491 w 3150108"/>
              <a:gd name="connsiteY77" fmla="*/ 1053832 h 5147668"/>
              <a:gd name="connsiteX78" fmla="*/ 2702755 w 3150108"/>
              <a:gd name="connsiteY78" fmla="*/ 1049832 h 5147668"/>
              <a:gd name="connsiteX79" fmla="*/ 2686078 w 3150108"/>
              <a:gd name="connsiteY79" fmla="*/ 1030289 h 5147668"/>
              <a:gd name="connsiteX80" fmla="*/ 2576657 w 3150108"/>
              <a:gd name="connsiteY80" fmla="*/ 1030289 h 5147668"/>
              <a:gd name="connsiteX81" fmla="*/ 2557278 w 3150108"/>
              <a:gd name="connsiteY81" fmla="*/ 1052193 h 5147668"/>
              <a:gd name="connsiteX82" fmla="*/ 2576657 w 3150108"/>
              <a:gd name="connsiteY82" fmla="*/ 1073965 h 5147668"/>
              <a:gd name="connsiteX83" fmla="*/ 2596037 w 3150108"/>
              <a:gd name="connsiteY83" fmla="*/ 1052193 h 5147668"/>
              <a:gd name="connsiteX84" fmla="*/ 2576657 w 3150108"/>
              <a:gd name="connsiteY84" fmla="*/ 1030289 h 5147668"/>
              <a:gd name="connsiteX85" fmla="*/ 2491560 w 3150108"/>
              <a:gd name="connsiteY85" fmla="*/ 1030289 h 5147668"/>
              <a:gd name="connsiteX86" fmla="*/ 2478574 w 3150108"/>
              <a:gd name="connsiteY86" fmla="*/ 1037306 h 5147668"/>
              <a:gd name="connsiteX87" fmla="*/ 2478311 w 3150108"/>
              <a:gd name="connsiteY87" fmla="*/ 1037306 h 5147668"/>
              <a:gd name="connsiteX88" fmla="*/ 2477718 w 3150108"/>
              <a:gd name="connsiteY88" fmla="*/ 1031338 h 5147668"/>
              <a:gd name="connsiteX89" fmla="*/ 2471917 w 3150108"/>
              <a:gd name="connsiteY89" fmla="*/ 1031338 h 5147668"/>
              <a:gd name="connsiteX90" fmla="*/ 2471917 w 3150108"/>
              <a:gd name="connsiteY90" fmla="*/ 1072785 h 5147668"/>
              <a:gd name="connsiteX91" fmla="*/ 2478970 w 3150108"/>
              <a:gd name="connsiteY91" fmla="*/ 1072785 h 5147668"/>
              <a:gd name="connsiteX92" fmla="*/ 2478970 w 3150108"/>
              <a:gd name="connsiteY92" fmla="*/ 1042684 h 5147668"/>
              <a:gd name="connsiteX93" fmla="*/ 2489451 w 3150108"/>
              <a:gd name="connsiteY93" fmla="*/ 1036257 h 5147668"/>
              <a:gd name="connsiteX94" fmla="*/ 2497295 w 3150108"/>
              <a:gd name="connsiteY94" fmla="*/ 1047405 h 5147668"/>
              <a:gd name="connsiteX95" fmla="*/ 2497295 w 3150108"/>
              <a:gd name="connsiteY95" fmla="*/ 1072850 h 5147668"/>
              <a:gd name="connsiteX96" fmla="*/ 2504347 w 3150108"/>
              <a:gd name="connsiteY96" fmla="*/ 1072850 h 5147668"/>
              <a:gd name="connsiteX97" fmla="*/ 2504347 w 3150108"/>
              <a:gd name="connsiteY97" fmla="*/ 1042749 h 5147668"/>
              <a:gd name="connsiteX98" fmla="*/ 2514828 w 3150108"/>
              <a:gd name="connsiteY98" fmla="*/ 1036322 h 5147668"/>
              <a:gd name="connsiteX99" fmla="*/ 2522540 w 3150108"/>
              <a:gd name="connsiteY99" fmla="*/ 1047471 h 5147668"/>
              <a:gd name="connsiteX100" fmla="*/ 2522540 w 3150108"/>
              <a:gd name="connsiteY100" fmla="*/ 1072916 h 5147668"/>
              <a:gd name="connsiteX101" fmla="*/ 2529593 w 3150108"/>
              <a:gd name="connsiteY101" fmla="*/ 1072916 h 5147668"/>
              <a:gd name="connsiteX102" fmla="*/ 2529593 w 3150108"/>
              <a:gd name="connsiteY102" fmla="*/ 1046553 h 5147668"/>
              <a:gd name="connsiteX103" fmla="*/ 2516872 w 3150108"/>
              <a:gd name="connsiteY103" fmla="*/ 1030289 h 5147668"/>
              <a:gd name="connsiteX104" fmla="*/ 2503095 w 3150108"/>
              <a:gd name="connsiteY104" fmla="*/ 1038224 h 5147668"/>
              <a:gd name="connsiteX105" fmla="*/ 2491560 w 3150108"/>
              <a:gd name="connsiteY105" fmla="*/ 1030289 h 5147668"/>
              <a:gd name="connsiteX106" fmla="*/ 2389852 w 3150108"/>
              <a:gd name="connsiteY106" fmla="*/ 1030289 h 5147668"/>
              <a:gd name="connsiteX107" fmla="*/ 2370473 w 3150108"/>
              <a:gd name="connsiteY107" fmla="*/ 1052193 h 5147668"/>
              <a:gd name="connsiteX108" fmla="*/ 2389852 w 3150108"/>
              <a:gd name="connsiteY108" fmla="*/ 1073965 h 5147668"/>
              <a:gd name="connsiteX109" fmla="*/ 2409231 w 3150108"/>
              <a:gd name="connsiteY109" fmla="*/ 1052193 h 5147668"/>
              <a:gd name="connsiteX110" fmla="*/ 2389852 w 3150108"/>
              <a:gd name="connsiteY110" fmla="*/ 1030289 h 5147668"/>
              <a:gd name="connsiteX111" fmla="*/ 2330066 w 3150108"/>
              <a:gd name="connsiteY111" fmla="*/ 1030289 h 5147668"/>
              <a:gd name="connsiteX112" fmla="*/ 2316026 w 3150108"/>
              <a:gd name="connsiteY112" fmla="*/ 1037306 h 5147668"/>
              <a:gd name="connsiteX113" fmla="*/ 2315763 w 3150108"/>
              <a:gd name="connsiteY113" fmla="*/ 1037306 h 5147668"/>
              <a:gd name="connsiteX114" fmla="*/ 2315170 w 3150108"/>
              <a:gd name="connsiteY114" fmla="*/ 1031338 h 5147668"/>
              <a:gd name="connsiteX115" fmla="*/ 2309303 w 3150108"/>
              <a:gd name="connsiteY115" fmla="*/ 1031338 h 5147668"/>
              <a:gd name="connsiteX116" fmla="*/ 2309303 w 3150108"/>
              <a:gd name="connsiteY116" fmla="*/ 1072850 h 5147668"/>
              <a:gd name="connsiteX117" fmla="*/ 2316356 w 3150108"/>
              <a:gd name="connsiteY117" fmla="*/ 1072850 h 5147668"/>
              <a:gd name="connsiteX118" fmla="*/ 2316356 w 3150108"/>
              <a:gd name="connsiteY118" fmla="*/ 1042749 h 5147668"/>
              <a:gd name="connsiteX119" fmla="*/ 2327825 w 3150108"/>
              <a:gd name="connsiteY119" fmla="*/ 1036322 h 5147668"/>
              <a:gd name="connsiteX120" fmla="*/ 2335735 w 3150108"/>
              <a:gd name="connsiteY120" fmla="*/ 1047471 h 5147668"/>
              <a:gd name="connsiteX121" fmla="*/ 2335735 w 3150108"/>
              <a:gd name="connsiteY121" fmla="*/ 1072916 h 5147668"/>
              <a:gd name="connsiteX122" fmla="*/ 2342788 w 3150108"/>
              <a:gd name="connsiteY122" fmla="*/ 1072916 h 5147668"/>
              <a:gd name="connsiteX123" fmla="*/ 2342788 w 3150108"/>
              <a:gd name="connsiteY123" fmla="*/ 1046553 h 5147668"/>
              <a:gd name="connsiteX124" fmla="*/ 2330066 w 3150108"/>
              <a:gd name="connsiteY124" fmla="*/ 1030289 h 5147668"/>
              <a:gd name="connsiteX125" fmla="*/ 2230666 w 3150108"/>
              <a:gd name="connsiteY125" fmla="*/ 1030289 h 5147668"/>
              <a:gd name="connsiteX126" fmla="*/ 2211946 w 3150108"/>
              <a:gd name="connsiteY126" fmla="*/ 1052193 h 5147668"/>
              <a:gd name="connsiteX127" fmla="*/ 2231918 w 3150108"/>
              <a:gd name="connsiteY127" fmla="*/ 1073900 h 5147668"/>
              <a:gd name="connsiteX128" fmla="*/ 2245695 w 3150108"/>
              <a:gd name="connsiteY128" fmla="*/ 1069637 h 5147668"/>
              <a:gd name="connsiteX129" fmla="*/ 2243190 w 3150108"/>
              <a:gd name="connsiteY129" fmla="*/ 1065046 h 5147668"/>
              <a:gd name="connsiteX130" fmla="*/ 2232775 w 3150108"/>
              <a:gd name="connsiteY130" fmla="*/ 1068325 h 5147668"/>
              <a:gd name="connsiteX131" fmla="*/ 2218867 w 3150108"/>
              <a:gd name="connsiteY131" fmla="*/ 1053832 h 5147668"/>
              <a:gd name="connsiteX132" fmla="*/ 2247079 w 3150108"/>
              <a:gd name="connsiteY132" fmla="*/ 1053832 h 5147668"/>
              <a:gd name="connsiteX133" fmla="*/ 2247343 w 3150108"/>
              <a:gd name="connsiteY133" fmla="*/ 1049832 h 5147668"/>
              <a:gd name="connsiteX134" fmla="*/ 2230666 w 3150108"/>
              <a:gd name="connsiteY134" fmla="*/ 1030289 h 5147668"/>
              <a:gd name="connsiteX135" fmla="*/ 2130276 w 3150108"/>
              <a:gd name="connsiteY135" fmla="*/ 1030289 h 5147668"/>
              <a:gd name="connsiteX136" fmla="*/ 2115906 w 3150108"/>
              <a:gd name="connsiteY136" fmla="*/ 1042093 h 5147668"/>
              <a:gd name="connsiteX137" fmla="*/ 2128364 w 3150108"/>
              <a:gd name="connsiteY137" fmla="*/ 1054095 h 5147668"/>
              <a:gd name="connsiteX138" fmla="*/ 2137922 w 3150108"/>
              <a:gd name="connsiteY138" fmla="*/ 1061964 h 5147668"/>
              <a:gd name="connsiteX139" fmla="*/ 2129683 w 3150108"/>
              <a:gd name="connsiteY139" fmla="*/ 1068457 h 5147668"/>
              <a:gd name="connsiteX140" fmla="*/ 2117356 w 3150108"/>
              <a:gd name="connsiteY140" fmla="*/ 1063472 h 5147668"/>
              <a:gd name="connsiteX141" fmla="*/ 2113797 w 3150108"/>
              <a:gd name="connsiteY141" fmla="*/ 1068194 h 5147668"/>
              <a:gd name="connsiteX142" fmla="*/ 2129419 w 3150108"/>
              <a:gd name="connsiteY142" fmla="*/ 1073965 h 5147668"/>
              <a:gd name="connsiteX143" fmla="*/ 2144712 w 3150108"/>
              <a:gd name="connsiteY143" fmla="*/ 1061571 h 5147668"/>
              <a:gd name="connsiteX144" fmla="*/ 2131990 w 3150108"/>
              <a:gd name="connsiteY144" fmla="*/ 1048979 h 5147668"/>
              <a:gd name="connsiteX145" fmla="*/ 2122696 w 3150108"/>
              <a:gd name="connsiteY145" fmla="*/ 1041765 h 5147668"/>
              <a:gd name="connsiteX146" fmla="*/ 2130342 w 3150108"/>
              <a:gd name="connsiteY146" fmla="*/ 1035798 h 5147668"/>
              <a:gd name="connsiteX147" fmla="*/ 2139900 w 3150108"/>
              <a:gd name="connsiteY147" fmla="*/ 1039470 h 5147668"/>
              <a:gd name="connsiteX148" fmla="*/ 2143261 w 3150108"/>
              <a:gd name="connsiteY148" fmla="*/ 1035011 h 5147668"/>
              <a:gd name="connsiteX149" fmla="*/ 2130276 w 3150108"/>
              <a:gd name="connsiteY149" fmla="*/ 1030289 h 5147668"/>
              <a:gd name="connsiteX150" fmla="*/ 2172331 w 3150108"/>
              <a:gd name="connsiteY150" fmla="*/ 1019665 h 5147668"/>
              <a:gd name="connsiteX151" fmla="*/ 2171474 w 3150108"/>
              <a:gd name="connsiteY151" fmla="*/ 1031338 h 5147668"/>
              <a:gd name="connsiteX152" fmla="*/ 2164948 w 3150108"/>
              <a:gd name="connsiteY152" fmla="*/ 1031732 h 5147668"/>
              <a:gd name="connsiteX153" fmla="*/ 2164948 w 3150108"/>
              <a:gd name="connsiteY153" fmla="*/ 1037044 h 5147668"/>
              <a:gd name="connsiteX154" fmla="*/ 2171144 w 3150108"/>
              <a:gd name="connsiteY154" fmla="*/ 1037044 h 5147668"/>
              <a:gd name="connsiteX155" fmla="*/ 2171144 w 3150108"/>
              <a:gd name="connsiteY155" fmla="*/ 1060062 h 5147668"/>
              <a:gd name="connsiteX156" fmla="*/ 2183141 w 3150108"/>
              <a:gd name="connsiteY156" fmla="*/ 1073965 h 5147668"/>
              <a:gd name="connsiteX157" fmla="*/ 2190853 w 3150108"/>
              <a:gd name="connsiteY157" fmla="*/ 1072391 h 5147668"/>
              <a:gd name="connsiteX158" fmla="*/ 2189469 w 3150108"/>
              <a:gd name="connsiteY158" fmla="*/ 1067079 h 5147668"/>
              <a:gd name="connsiteX159" fmla="*/ 2184723 w 3150108"/>
              <a:gd name="connsiteY159" fmla="*/ 1068194 h 5147668"/>
              <a:gd name="connsiteX160" fmla="*/ 2178263 w 3150108"/>
              <a:gd name="connsiteY160" fmla="*/ 1060128 h 5147668"/>
              <a:gd name="connsiteX161" fmla="*/ 2178263 w 3150108"/>
              <a:gd name="connsiteY161" fmla="*/ 1037044 h 5147668"/>
              <a:gd name="connsiteX162" fmla="*/ 2189535 w 3150108"/>
              <a:gd name="connsiteY162" fmla="*/ 1037044 h 5147668"/>
              <a:gd name="connsiteX163" fmla="*/ 2189535 w 3150108"/>
              <a:gd name="connsiteY163" fmla="*/ 1031338 h 5147668"/>
              <a:gd name="connsiteX164" fmla="*/ 2178263 w 3150108"/>
              <a:gd name="connsiteY164" fmla="*/ 1031338 h 5147668"/>
              <a:gd name="connsiteX165" fmla="*/ 2178263 w 3150108"/>
              <a:gd name="connsiteY165" fmla="*/ 1019665 h 5147668"/>
              <a:gd name="connsiteX166" fmla="*/ 2394928 w 3150108"/>
              <a:gd name="connsiteY166" fmla="*/ 645466 h 5147668"/>
              <a:gd name="connsiteX167" fmla="*/ 2430654 w 3150108"/>
              <a:gd name="connsiteY167" fmla="*/ 684551 h 5147668"/>
              <a:gd name="connsiteX168" fmla="*/ 2359201 w 3150108"/>
              <a:gd name="connsiteY168" fmla="*/ 684551 h 5147668"/>
              <a:gd name="connsiteX169" fmla="*/ 2394928 w 3150108"/>
              <a:gd name="connsiteY169" fmla="*/ 645466 h 5147668"/>
              <a:gd name="connsiteX170" fmla="*/ 2049266 w 3150108"/>
              <a:gd name="connsiteY170" fmla="*/ 645466 h 5147668"/>
              <a:gd name="connsiteX171" fmla="*/ 2084992 w 3150108"/>
              <a:gd name="connsiteY171" fmla="*/ 684551 h 5147668"/>
              <a:gd name="connsiteX172" fmla="*/ 2013539 w 3150108"/>
              <a:gd name="connsiteY172" fmla="*/ 684551 h 5147668"/>
              <a:gd name="connsiteX173" fmla="*/ 2049266 w 3150108"/>
              <a:gd name="connsiteY173" fmla="*/ 645466 h 5147668"/>
              <a:gd name="connsiteX174" fmla="*/ 2733339 w 3150108"/>
              <a:gd name="connsiteY174" fmla="*/ 618119 h 5147668"/>
              <a:gd name="connsiteX175" fmla="*/ 2733339 w 3150108"/>
              <a:gd name="connsiteY175" fmla="*/ 779380 h 5147668"/>
              <a:gd name="connsiteX176" fmla="*/ 2773482 w 3150108"/>
              <a:gd name="connsiteY176" fmla="*/ 779380 h 5147668"/>
              <a:gd name="connsiteX177" fmla="*/ 2773482 w 3150108"/>
              <a:gd name="connsiteY177" fmla="*/ 618119 h 5147668"/>
              <a:gd name="connsiteX178" fmla="*/ 1957775 w 3150108"/>
              <a:gd name="connsiteY178" fmla="*/ 616939 h 5147668"/>
              <a:gd name="connsiteX179" fmla="*/ 1886652 w 3150108"/>
              <a:gd name="connsiteY179" fmla="*/ 624546 h 5147668"/>
              <a:gd name="connsiteX180" fmla="*/ 1865954 w 3150108"/>
              <a:gd name="connsiteY180" fmla="*/ 650122 h 5147668"/>
              <a:gd name="connsiteX181" fmla="*/ 1865954 w 3150108"/>
              <a:gd name="connsiteY181" fmla="*/ 779380 h 5147668"/>
              <a:gd name="connsiteX182" fmla="*/ 1906097 w 3150108"/>
              <a:gd name="connsiteY182" fmla="*/ 779380 h 5147668"/>
              <a:gd name="connsiteX183" fmla="*/ 1906097 w 3150108"/>
              <a:gd name="connsiteY183" fmla="*/ 656025 h 5147668"/>
              <a:gd name="connsiteX184" fmla="*/ 1957775 w 3150108"/>
              <a:gd name="connsiteY184" fmla="*/ 650450 h 5147668"/>
              <a:gd name="connsiteX185" fmla="*/ 2224931 w 3150108"/>
              <a:gd name="connsiteY185" fmla="*/ 616677 h 5147668"/>
              <a:gd name="connsiteX186" fmla="*/ 2172396 w 3150108"/>
              <a:gd name="connsiteY186" fmla="*/ 624284 h 5147668"/>
              <a:gd name="connsiteX187" fmla="*/ 2152160 w 3150108"/>
              <a:gd name="connsiteY187" fmla="*/ 644286 h 5147668"/>
              <a:gd name="connsiteX188" fmla="*/ 2144514 w 3150108"/>
              <a:gd name="connsiteY188" fmla="*/ 681142 h 5147668"/>
              <a:gd name="connsiteX189" fmla="*/ 2380756 w 3150108"/>
              <a:gd name="connsiteY189" fmla="*/ 969431 h 5147668"/>
              <a:gd name="connsiteX190" fmla="*/ 2616405 w 3150108"/>
              <a:gd name="connsiteY190" fmla="*/ 875455 h 5147668"/>
              <a:gd name="connsiteX191" fmla="*/ 2617789 w 3150108"/>
              <a:gd name="connsiteY191" fmla="*/ 888702 h 5147668"/>
              <a:gd name="connsiteX192" fmla="*/ 2633873 w 3150108"/>
              <a:gd name="connsiteY192" fmla="*/ 903130 h 5147668"/>
              <a:gd name="connsiteX193" fmla="*/ 2635521 w 3150108"/>
              <a:gd name="connsiteY193" fmla="*/ 903064 h 5147668"/>
              <a:gd name="connsiteX194" fmla="*/ 2649956 w 3150108"/>
              <a:gd name="connsiteY194" fmla="*/ 885423 h 5147668"/>
              <a:gd name="connsiteX195" fmla="*/ 2644156 w 3150108"/>
              <a:gd name="connsiteY195" fmla="*/ 829484 h 5147668"/>
              <a:gd name="connsiteX196" fmla="*/ 2638289 w 3150108"/>
              <a:gd name="connsiteY196" fmla="*/ 818663 h 5147668"/>
              <a:gd name="connsiteX197" fmla="*/ 2626424 w 3150108"/>
              <a:gd name="connsiteY197" fmla="*/ 815122 h 5147668"/>
              <a:gd name="connsiteX198" fmla="*/ 2570001 w 3150108"/>
              <a:gd name="connsiteY198" fmla="*/ 820893 h 5147668"/>
              <a:gd name="connsiteX199" fmla="*/ 2555565 w 3150108"/>
              <a:gd name="connsiteY199" fmla="*/ 838534 h 5147668"/>
              <a:gd name="connsiteX200" fmla="*/ 2573296 w 3150108"/>
              <a:gd name="connsiteY200" fmla="*/ 852896 h 5147668"/>
              <a:gd name="connsiteX201" fmla="*/ 2585886 w 3150108"/>
              <a:gd name="connsiteY201" fmla="*/ 851584 h 5147668"/>
              <a:gd name="connsiteX202" fmla="*/ 2386557 w 3150108"/>
              <a:gd name="connsiteY202" fmla="*/ 929493 h 5147668"/>
              <a:gd name="connsiteX203" fmla="*/ 2184327 w 3150108"/>
              <a:gd name="connsiteY203" fmla="*/ 683568 h 5147668"/>
              <a:gd name="connsiteX204" fmla="*/ 2191512 w 3150108"/>
              <a:gd name="connsiteY204" fmla="*/ 655763 h 5147668"/>
              <a:gd name="connsiteX205" fmla="*/ 2222822 w 3150108"/>
              <a:gd name="connsiteY205" fmla="*/ 651238 h 5147668"/>
              <a:gd name="connsiteX206" fmla="*/ 2250309 w 3150108"/>
              <a:gd name="connsiteY206" fmla="*/ 677994 h 5147668"/>
              <a:gd name="connsiteX207" fmla="*/ 2250309 w 3150108"/>
              <a:gd name="connsiteY207" fmla="*/ 779381 h 5147668"/>
              <a:gd name="connsiteX208" fmla="*/ 2290781 w 3150108"/>
              <a:gd name="connsiteY208" fmla="*/ 779381 h 5147668"/>
              <a:gd name="connsiteX209" fmla="*/ 2290781 w 3150108"/>
              <a:gd name="connsiteY209" fmla="*/ 674518 h 5147668"/>
              <a:gd name="connsiteX210" fmla="*/ 2224931 w 3150108"/>
              <a:gd name="connsiteY210" fmla="*/ 616677 h 5147668"/>
              <a:gd name="connsiteX211" fmla="*/ 2396114 w 3150108"/>
              <a:gd name="connsiteY211" fmla="*/ 616086 h 5147668"/>
              <a:gd name="connsiteX212" fmla="*/ 2319586 w 3150108"/>
              <a:gd name="connsiteY212" fmla="*/ 699241 h 5147668"/>
              <a:gd name="connsiteX213" fmla="*/ 2400201 w 3150108"/>
              <a:gd name="connsiteY213" fmla="*/ 781151 h 5147668"/>
              <a:gd name="connsiteX214" fmla="*/ 2452472 w 3150108"/>
              <a:gd name="connsiteY214" fmla="*/ 771773 h 5147668"/>
              <a:gd name="connsiteX215" fmla="*/ 2468094 w 3150108"/>
              <a:gd name="connsiteY215" fmla="*/ 766789 h 5147668"/>
              <a:gd name="connsiteX216" fmla="*/ 2462755 w 3150108"/>
              <a:gd name="connsiteY216" fmla="*/ 736228 h 5147668"/>
              <a:gd name="connsiteX217" fmla="*/ 2447133 w 3150108"/>
              <a:gd name="connsiteY217" fmla="*/ 741212 h 5147668"/>
              <a:gd name="connsiteX218" fmla="*/ 2403167 w 3150108"/>
              <a:gd name="connsiteY218" fmla="*/ 748557 h 5147668"/>
              <a:gd name="connsiteX219" fmla="*/ 2359465 w 3150108"/>
              <a:gd name="connsiteY219" fmla="*/ 712161 h 5147668"/>
              <a:gd name="connsiteX220" fmla="*/ 2453065 w 3150108"/>
              <a:gd name="connsiteY220" fmla="*/ 712161 h 5147668"/>
              <a:gd name="connsiteX221" fmla="*/ 2470204 w 3150108"/>
              <a:gd name="connsiteY221" fmla="*/ 695110 h 5147668"/>
              <a:gd name="connsiteX222" fmla="*/ 2396114 w 3150108"/>
              <a:gd name="connsiteY222" fmla="*/ 616086 h 5147668"/>
              <a:gd name="connsiteX223" fmla="*/ 2050452 w 3150108"/>
              <a:gd name="connsiteY223" fmla="*/ 616086 h 5147668"/>
              <a:gd name="connsiteX224" fmla="*/ 1973924 w 3150108"/>
              <a:gd name="connsiteY224" fmla="*/ 699241 h 5147668"/>
              <a:gd name="connsiteX225" fmla="*/ 2054539 w 3150108"/>
              <a:gd name="connsiteY225" fmla="*/ 781151 h 5147668"/>
              <a:gd name="connsiteX226" fmla="*/ 2106810 w 3150108"/>
              <a:gd name="connsiteY226" fmla="*/ 771773 h 5147668"/>
              <a:gd name="connsiteX227" fmla="*/ 2122432 w 3150108"/>
              <a:gd name="connsiteY227" fmla="*/ 766789 h 5147668"/>
              <a:gd name="connsiteX228" fmla="*/ 2117093 w 3150108"/>
              <a:gd name="connsiteY228" fmla="*/ 736228 h 5147668"/>
              <a:gd name="connsiteX229" fmla="*/ 2101471 w 3150108"/>
              <a:gd name="connsiteY229" fmla="*/ 741212 h 5147668"/>
              <a:gd name="connsiteX230" fmla="*/ 2057505 w 3150108"/>
              <a:gd name="connsiteY230" fmla="*/ 748557 h 5147668"/>
              <a:gd name="connsiteX231" fmla="*/ 2013803 w 3150108"/>
              <a:gd name="connsiteY231" fmla="*/ 712161 h 5147668"/>
              <a:gd name="connsiteX232" fmla="*/ 2107404 w 3150108"/>
              <a:gd name="connsiteY232" fmla="*/ 712161 h 5147668"/>
              <a:gd name="connsiteX233" fmla="*/ 2124542 w 3150108"/>
              <a:gd name="connsiteY233" fmla="*/ 695110 h 5147668"/>
              <a:gd name="connsiteX234" fmla="*/ 2050452 w 3150108"/>
              <a:gd name="connsiteY234" fmla="*/ 616086 h 5147668"/>
              <a:gd name="connsiteX235" fmla="*/ 2753048 w 3150108"/>
              <a:gd name="connsiteY235" fmla="*/ 569197 h 5147668"/>
              <a:gd name="connsiteX236" fmla="*/ 2753048 w 3150108"/>
              <a:gd name="connsiteY236" fmla="*/ 581591 h 5147668"/>
              <a:gd name="connsiteX237" fmla="*/ 2754498 w 3150108"/>
              <a:gd name="connsiteY237" fmla="*/ 581591 h 5147668"/>
              <a:gd name="connsiteX238" fmla="*/ 2754498 w 3150108"/>
              <a:gd name="connsiteY238" fmla="*/ 574771 h 5147668"/>
              <a:gd name="connsiteX239" fmla="*/ 2754300 w 3150108"/>
              <a:gd name="connsiteY239" fmla="*/ 571099 h 5147668"/>
              <a:gd name="connsiteX240" fmla="*/ 2754366 w 3150108"/>
              <a:gd name="connsiteY240" fmla="*/ 571099 h 5147668"/>
              <a:gd name="connsiteX241" fmla="*/ 2755355 w 3150108"/>
              <a:gd name="connsiteY241" fmla="*/ 573919 h 5147668"/>
              <a:gd name="connsiteX242" fmla="*/ 2757728 w 3150108"/>
              <a:gd name="connsiteY242" fmla="*/ 580345 h 5147668"/>
              <a:gd name="connsiteX243" fmla="*/ 2758783 w 3150108"/>
              <a:gd name="connsiteY243" fmla="*/ 580345 h 5147668"/>
              <a:gd name="connsiteX244" fmla="*/ 2761156 w 3150108"/>
              <a:gd name="connsiteY244" fmla="*/ 573919 h 5147668"/>
              <a:gd name="connsiteX245" fmla="*/ 2762144 w 3150108"/>
              <a:gd name="connsiteY245" fmla="*/ 571099 h 5147668"/>
              <a:gd name="connsiteX246" fmla="*/ 2762210 w 3150108"/>
              <a:gd name="connsiteY246" fmla="*/ 571099 h 5147668"/>
              <a:gd name="connsiteX247" fmla="*/ 2762013 w 3150108"/>
              <a:gd name="connsiteY247" fmla="*/ 574771 h 5147668"/>
              <a:gd name="connsiteX248" fmla="*/ 2762013 w 3150108"/>
              <a:gd name="connsiteY248" fmla="*/ 581591 h 5147668"/>
              <a:gd name="connsiteX249" fmla="*/ 2763529 w 3150108"/>
              <a:gd name="connsiteY249" fmla="*/ 581591 h 5147668"/>
              <a:gd name="connsiteX250" fmla="*/ 2763529 w 3150108"/>
              <a:gd name="connsiteY250" fmla="*/ 569197 h 5147668"/>
              <a:gd name="connsiteX251" fmla="*/ 2761617 w 3150108"/>
              <a:gd name="connsiteY251" fmla="*/ 569197 h 5147668"/>
              <a:gd name="connsiteX252" fmla="*/ 2759244 w 3150108"/>
              <a:gd name="connsiteY252" fmla="*/ 575820 h 5147668"/>
              <a:gd name="connsiteX253" fmla="*/ 2758387 w 3150108"/>
              <a:gd name="connsiteY253" fmla="*/ 578444 h 5147668"/>
              <a:gd name="connsiteX254" fmla="*/ 2758321 w 3150108"/>
              <a:gd name="connsiteY254" fmla="*/ 578444 h 5147668"/>
              <a:gd name="connsiteX255" fmla="*/ 2757399 w 3150108"/>
              <a:gd name="connsiteY255" fmla="*/ 575820 h 5147668"/>
              <a:gd name="connsiteX256" fmla="*/ 2755026 w 3150108"/>
              <a:gd name="connsiteY256" fmla="*/ 569197 h 5147668"/>
              <a:gd name="connsiteX257" fmla="*/ 2753114 w 3150108"/>
              <a:gd name="connsiteY257" fmla="*/ 569197 h 5147668"/>
              <a:gd name="connsiteX258" fmla="*/ 2743293 w 3150108"/>
              <a:gd name="connsiteY258" fmla="*/ 569197 h 5147668"/>
              <a:gd name="connsiteX259" fmla="*/ 2743293 w 3150108"/>
              <a:gd name="connsiteY259" fmla="*/ 570508 h 5147668"/>
              <a:gd name="connsiteX260" fmla="*/ 2747050 w 3150108"/>
              <a:gd name="connsiteY260" fmla="*/ 570508 h 5147668"/>
              <a:gd name="connsiteX261" fmla="*/ 2747116 w 3150108"/>
              <a:gd name="connsiteY261" fmla="*/ 570508 h 5147668"/>
              <a:gd name="connsiteX262" fmla="*/ 2747116 w 3150108"/>
              <a:gd name="connsiteY262" fmla="*/ 581591 h 5147668"/>
              <a:gd name="connsiteX263" fmla="*/ 2748698 w 3150108"/>
              <a:gd name="connsiteY263" fmla="*/ 581591 h 5147668"/>
              <a:gd name="connsiteX264" fmla="*/ 2748698 w 3150108"/>
              <a:gd name="connsiteY264" fmla="*/ 570508 h 5147668"/>
              <a:gd name="connsiteX265" fmla="*/ 2752455 w 3150108"/>
              <a:gd name="connsiteY265" fmla="*/ 570508 h 5147668"/>
              <a:gd name="connsiteX266" fmla="*/ 2752455 w 3150108"/>
              <a:gd name="connsiteY266" fmla="*/ 569197 h 5147668"/>
              <a:gd name="connsiteX267" fmla="*/ 2753444 w 3150108"/>
              <a:gd name="connsiteY267" fmla="*/ 557392 h 5147668"/>
              <a:gd name="connsiteX268" fmla="*/ 2760365 w 3150108"/>
              <a:gd name="connsiteY268" fmla="*/ 558770 h 5147668"/>
              <a:gd name="connsiteX269" fmla="*/ 2765902 w 3150108"/>
              <a:gd name="connsiteY269" fmla="*/ 562573 h 5147668"/>
              <a:gd name="connsiteX270" fmla="*/ 2769593 w 3150108"/>
              <a:gd name="connsiteY270" fmla="*/ 568279 h 5147668"/>
              <a:gd name="connsiteX271" fmla="*/ 2770911 w 3150108"/>
              <a:gd name="connsiteY271" fmla="*/ 575361 h 5147668"/>
              <a:gd name="connsiteX272" fmla="*/ 2769593 w 3150108"/>
              <a:gd name="connsiteY272" fmla="*/ 582575 h 5147668"/>
              <a:gd name="connsiteX273" fmla="*/ 2765902 w 3150108"/>
              <a:gd name="connsiteY273" fmla="*/ 588346 h 5147668"/>
              <a:gd name="connsiteX274" fmla="*/ 2760365 w 3150108"/>
              <a:gd name="connsiteY274" fmla="*/ 592150 h 5147668"/>
              <a:gd name="connsiteX275" fmla="*/ 2753444 w 3150108"/>
              <a:gd name="connsiteY275" fmla="*/ 593527 h 5147668"/>
              <a:gd name="connsiteX276" fmla="*/ 2746456 w 3150108"/>
              <a:gd name="connsiteY276" fmla="*/ 592150 h 5147668"/>
              <a:gd name="connsiteX277" fmla="*/ 2740854 w 3150108"/>
              <a:gd name="connsiteY277" fmla="*/ 588346 h 5147668"/>
              <a:gd name="connsiteX278" fmla="*/ 2737162 w 3150108"/>
              <a:gd name="connsiteY278" fmla="*/ 582575 h 5147668"/>
              <a:gd name="connsiteX279" fmla="*/ 2735844 w 3150108"/>
              <a:gd name="connsiteY279" fmla="*/ 575361 h 5147668"/>
              <a:gd name="connsiteX280" fmla="*/ 2737162 w 3150108"/>
              <a:gd name="connsiteY280" fmla="*/ 568279 h 5147668"/>
              <a:gd name="connsiteX281" fmla="*/ 2740854 w 3150108"/>
              <a:gd name="connsiteY281" fmla="*/ 562573 h 5147668"/>
              <a:gd name="connsiteX282" fmla="*/ 2746456 w 3150108"/>
              <a:gd name="connsiteY282" fmla="*/ 558770 h 5147668"/>
              <a:gd name="connsiteX283" fmla="*/ 2753444 w 3150108"/>
              <a:gd name="connsiteY283" fmla="*/ 557392 h 5147668"/>
              <a:gd name="connsiteX284" fmla="*/ 2753509 w 3150108"/>
              <a:gd name="connsiteY284" fmla="*/ 554179 h 5147668"/>
              <a:gd name="connsiteX285" fmla="*/ 2745204 w 3150108"/>
              <a:gd name="connsiteY285" fmla="*/ 555818 h 5147668"/>
              <a:gd name="connsiteX286" fmla="*/ 2738349 w 3150108"/>
              <a:gd name="connsiteY286" fmla="*/ 560278 h 5147668"/>
              <a:gd name="connsiteX287" fmla="*/ 2733669 w 3150108"/>
              <a:gd name="connsiteY287" fmla="*/ 566967 h 5147668"/>
              <a:gd name="connsiteX288" fmla="*/ 2731955 w 3150108"/>
              <a:gd name="connsiteY288" fmla="*/ 575296 h 5147668"/>
              <a:gd name="connsiteX289" fmla="*/ 2733669 w 3150108"/>
              <a:gd name="connsiteY289" fmla="*/ 583821 h 5147668"/>
              <a:gd name="connsiteX290" fmla="*/ 2738349 w 3150108"/>
              <a:gd name="connsiteY290" fmla="*/ 590576 h 5147668"/>
              <a:gd name="connsiteX291" fmla="*/ 2745204 w 3150108"/>
              <a:gd name="connsiteY291" fmla="*/ 595035 h 5147668"/>
              <a:gd name="connsiteX292" fmla="*/ 2753509 w 3150108"/>
              <a:gd name="connsiteY292" fmla="*/ 596609 h 5147668"/>
              <a:gd name="connsiteX293" fmla="*/ 2761815 w 3150108"/>
              <a:gd name="connsiteY293" fmla="*/ 595035 h 5147668"/>
              <a:gd name="connsiteX294" fmla="*/ 2768604 w 3150108"/>
              <a:gd name="connsiteY294" fmla="*/ 590576 h 5147668"/>
              <a:gd name="connsiteX295" fmla="*/ 2773218 w 3150108"/>
              <a:gd name="connsiteY295" fmla="*/ 583821 h 5147668"/>
              <a:gd name="connsiteX296" fmla="*/ 2774932 w 3150108"/>
              <a:gd name="connsiteY296" fmla="*/ 575296 h 5147668"/>
              <a:gd name="connsiteX297" fmla="*/ 2773218 w 3150108"/>
              <a:gd name="connsiteY297" fmla="*/ 566967 h 5147668"/>
              <a:gd name="connsiteX298" fmla="*/ 2768604 w 3150108"/>
              <a:gd name="connsiteY298" fmla="*/ 560278 h 5147668"/>
              <a:gd name="connsiteX299" fmla="*/ 2761815 w 3150108"/>
              <a:gd name="connsiteY299" fmla="*/ 555818 h 5147668"/>
              <a:gd name="connsiteX300" fmla="*/ 2753509 w 3150108"/>
              <a:gd name="connsiteY300" fmla="*/ 554179 h 5147668"/>
              <a:gd name="connsiteX301" fmla="*/ 2476729 w 3150108"/>
              <a:gd name="connsiteY301" fmla="*/ 415018 h 5147668"/>
              <a:gd name="connsiteX302" fmla="*/ 2219592 w 3150108"/>
              <a:gd name="connsiteY302" fmla="*/ 518962 h 5147668"/>
              <a:gd name="connsiteX303" fmla="*/ 2218010 w 3150108"/>
              <a:gd name="connsiteY303" fmla="*/ 503879 h 5147668"/>
              <a:gd name="connsiteX304" fmla="*/ 2200278 w 3150108"/>
              <a:gd name="connsiteY304" fmla="*/ 489517 h 5147668"/>
              <a:gd name="connsiteX305" fmla="*/ 2185843 w 3150108"/>
              <a:gd name="connsiteY305" fmla="*/ 507158 h 5147668"/>
              <a:gd name="connsiteX306" fmla="*/ 2191643 w 3150108"/>
              <a:gd name="connsiteY306" fmla="*/ 563098 h 5147668"/>
              <a:gd name="connsiteX307" fmla="*/ 2197510 w 3150108"/>
              <a:gd name="connsiteY307" fmla="*/ 573918 h 5147668"/>
              <a:gd name="connsiteX308" fmla="*/ 2207727 w 3150108"/>
              <a:gd name="connsiteY308" fmla="*/ 577525 h 5147668"/>
              <a:gd name="connsiteX309" fmla="*/ 2209375 w 3150108"/>
              <a:gd name="connsiteY309" fmla="*/ 577460 h 5147668"/>
              <a:gd name="connsiteX310" fmla="*/ 2265799 w 3150108"/>
              <a:gd name="connsiteY310" fmla="*/ 571689 h 5147668"/>
              <a:gd name="connsiteX311" fmla="*/ 2280234 w 3150108"/>
              <a:gd name="connsiteY311" fmla="*/ 554048 h 5147668"/>
              <a:gd name="connsiteX312" fmla="*/ 2262503 w 3150108"/>
              <a:gd name="connsiteY312" fmla="*/ 539686 h 5147668"/>
              <a:gd name="connsiteX313" fmla="*/ 2251759 w 3150108"/>
              <a:gd name="connsiteY313" fmla="*/ 540801 h 5147668"/>
              <a:gd name="connsiteX314" fmla="*/ 2469281 w 3150108"/>
              <a:gd name="connsiteY314" fmla="*/ 454760 h 5147668"/>
              <a:gd name="connsiteX315" fmla="*/ 2662480 w 3150108"/>
              <a:gd name="connsiteY315" fmla="*/ 709144 h 5147668"/>
              <a:gd name="connsiteX316" fmla="*/ 2655163 w 3150108"/>
              <a:gd name="connsiteY316" fmla="*/ 736163 h 5147668"/>
              <a:gd name="connsiteX317" fmla="*/ 2623985 w 3150108"/>
              <a:gd name="connsiteY317" fmla="*/ 631629 h 5147668"/>
              <a:gd name="connsiteX318" fmla="*/ 2601837 w 3150108"/>
              <a:gd name="connsiteY318" fmla="*/ 617267 h 5147668"/>
              <a:gd name="connsiteX319" fmla="*/ 2579426 w 3150108"/>
              <a:gd name="connsiteY319" fmla="*/ 631629 h 5147668"/>
              <a:gd name="connsiteX320" fmla="*/ 2548116 w 3150108"/>
              <a:gd name="connsiteY320" fmla="*/ 734983 h 5147668"/>
              <a:gd name="connsiteX321" fmla="*/ 2529198 w 3150108"/>
              <a:gd name="connsiteY321" fmla="*/ 618119 h 5147668"/>
              <a:gd name="connsiteX322" fmla="*/ 2487012 w 3150108"/>
              <a:gd name="connsiteY322" fmla="*/ 618119 h 5147668"/>
              <a:gd name="connsiteX323" fmla="*/ 2516542 w 3150108"/>
              <a:gd name="connsiteY323" fmla="*/ 761739 h 5147668"/>
              <a:gd name="connsiteX324" fmla="*/ 2544886 w 3150108"/>
              <a:gd name="connsiteY324" fmla="*/ 782331 h 5147668"/>
              <a:gd name="connsiteX325" fmla="*/ 2573823 w 3150108"/>
              <a:gd name="connsiteY325" fmla="*/ 763510 h 5147668"/>
              <a:gd name="connsiteX326" fmla="*/ 2601310 w 3150108"/>
              <a:gd name="connsiteY326" fmla="*/ 678649 h 5147668"/>
              <a:gd name="connsiteX327" fmla="*/ 2626688 w 3150108"/>
              <a:gd name="connsiteY327" fmla="*/ 762657 h 5147668"/>
              <a:gd name="connsiteX328" fmla="*/ 2656218 w 3150108"/>
              <a:gd name="connsiteY328" fmla="*/ 782659 h 5147668"/>
              <a:gd name="connsiteX329" fmla="*/ 2681925 w 3150108"/>
              <a:gd name="connsiteY329" fmla="*/ 768297 h 5147668"/>
              <a:gd name="connsiteX330" fmla="*/ 2699788 w 3150108"/>
              <a:gd name="connsiteY330" fmla="*/ 713997 h 5147668"/>
              <a:gd name="connsiteX331" fmla="*/ 2476729 w 3150108"/>
              <a:gd name="connsiteY331" fmla="*/ 415018 h 5147668"/>
              <a:gd name="connsiteX332" fmla="*/ 0 w 3150108"/>
              <a:gd name="connsiteY332" fmla="*/ 0 h 5147668"/>
              <a:gd name="connsiteX333" fmla="*/ 3150108 w 3150108"/>
              <a:gd name="connsiteY333" fmla="*/ 0 h 5147668"/>
              <a:gd name="connsiteX334" fmla="*/ 3150108 w 3150108"/>
              <a:gd name="connsiteY334" fmla="*/ 5147668 h 5147668"/>
              <a:gd name="connsiteX335" fmla="*/ 0 w 3150108"/>
              <a:gd name="connsiteY335" fmla="*/ 5147668 h 514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3150108" h="5147668">
                <a:moveTo>
                  <a:pt x="2080905" y="1051209"/>
                </a:moveTo>
                <a:lnTo>
                  <a:pt x="2080905" y="1062751"/>
                </a:lnTo>
                <a:cubicBezTo>
                  <a:pt x="2076884" y="1066293"/>
                  <a:pt x="2073589" y="1068326"/>
                  <a:pt x="2069568" y="1068326"/>
                </a:cubicBezTo>
                <a:cubicBezTo>
                  <a:pt x="2065481" y="1068326"/>
                  <a:pt x="2062185" y="1066358"/>
                  <a:pt x="2062185" y="1061637"/>
                </a:cubicBezTo>
                <a:cubicBezTo>
                  <a:pt x="2062185" y="1056325"/>
                  <a:pt x="2066997" y="1052915"/>
                  <a:pt x="2080905" y="1051209"/>
                </a:cubicBezTo>
                <a:close/>
                <a:moveTo>
                  <a:pt x="2576591" y="1036126"/>
                </a:moveTo>
                <a:cubicBezTo>
                  <a:pt x="2583842" y="1036126"/>
                  <a:pt x="2588654" y="1042618"/>
                  <a:pt x="2588654" y="1052193"/>
                </a:cubicBezTo>
                <a:cubicBezTo>
                  <a:pt x="2588654" y="1061702"/>
                  <a:pt x="2583842" y="1068129"/>
                  <a:pt x="2576591" y="1068129"/>
                </a:cubicBezTo>
                <a:cubicBezTo>
                  <a:pt x="2569407" y="1068129"/>
                  <a:pt x="2564529" y="1061702"/>
                  <a:pt x="2564529" y="1052193"/>
                </a:cubicBezTo>
                <a:cubicBezTo>
                  <a:pt x="2564529" y="1042618"/>
                  <a:pt x="2569472" y="1036126"/>
                  <a:pt x="2576591" y="1036126"/>
                </a:cubicBezTo>
                <a:close/>
                <a:moveTo>
                  <a:pt x="2389852" y="1036126"/>
                </a:moveTo>
                <a:cubicBezTo>
                  <a:pt x="2397103" y="1036126"/>
                  <a:pt x="2401915" y="1042618"/>
                  <a:pt x="2401915" y="1052193"/>
                </a:cubicBezTo>
                <a:cubicBezTo>
                  <a:pt x="2401915" y="1061702"/>
                  <a:pt x="2397103" y="1068129"/>
                  <a:pt x="2389852" y="1068129"/>
                </a:cubicBezTo>
                <a:cubicBezTo>
                  <a:pt x="2382667" y="1068129"/>
                  <a:pt x="2377790" y="1061702"/>
                  <a:pt x="2377790" y="1052193"/>
                </a:cubicBezTo>
                <a:cubicBezTo>
                  <a:pt x="2377790" y="1042618"/>
                  <a:pt x="2382733" y="1036126"/>
                  <a:pt x="2389852" y="1036126"/>
                </a:cubicBezTo>
                <a:close/>
                <a:moveTo>
                  <a:pt x="2686210" y="1035863"/>
                </a:moveTo>
                <a:cubicBezTo>
                  <a:pt x="2692801" y="1035863"/>
                  <a:pt x="2696559" y="1040388"/>
                  <a:pt x="2696559" y="1048783"/>
                </a:cubicBezTo>
                <a:lnTo>
                  <a:pt x="2674147" y="1048783"/>
                </a:lnTo>
                <a:cubicBezTo>
                  <a:pt x="2675004" y="1040585"/>
                  <a:pt x="2680343" y="1035863"/>
                  <a:pt x="2686210" y="1035863"/>
                </a:cubicBezTo>
                <a:close/>
                <a:moveTo>
                  <a:pt x="2230864" y="1035863"/>
                </a:moveTo>
                <a:cubicBezTo>
                  <a:pt x="2237455" y="1035863"/>
                  <a:pt x="2241213" y="1040388"/>
                  <a:pt x="2241213" y="1048783"/>
                </a:cubicBezTo>
                <a:lnTo>
                  <a:pt x="2218801" y="1048783"/>
                </a:lnTo>
                <a:cubicBezTo>
                  <a:pt x="2219658" y="1040585"/>
                  <a:pt x="2224997" y="1035863"/>
                  <a:pt x="2230864" y="1035863"/>
                </a:cubicBezTo>
                <a:close/>
                <a:moveTo>
                  <a:pt x="1974715" y="1031338"/>
                </a:moveTo>
                <a:lnTo>
                  <a:pt x="1986316" y="1072850"/>
                </a:lnTo>
                <a:lnTo>
                  <a:pt x="1994556" y="1072850"/>
                </a:lnTo>
                <a:lnTo>
                  <a:pt x="2000422" y="1050619"/>
                </a:lnTo>
                <a:cubicBezTo>
                  <a:pt x="2001543" y="1046684"/>
                  <a:pt x="2002400" y="1042749"/>
                  <a:pt x="2003322" y="1038552"/>
                </a:cubicBezTo>
                <a:lnTo>
                  <a:pt x="2003652" y="1038552"/>
                </a:lnTo>
                <a:cubicBezTo>
                  <a:pt x="2004707" y="1042749"/>
                  <a:pt x="2005432" y="1046618"/>
                  <a:pt x="2006486" y="1050553"/>
                </a:cubicBezTo>
                <a:lnTo>
                  <a:pt x="2012485" y="1072916"/>
                </a:lnTo>
                <a:lnTo>
                  <a:pt x="2021120" y="1072916"/>
                </a:lnTo>
                <a:lnTo>
                  <a:pt x="2032325" y="1031338"/>
                </a:lnTo>
                <a:lnTo>
                  <a:pt x="2025602" y="1031338"/>
                </a:lnTo>
                <a:lnTo>
                  <a:pt x="2019472" y="1055406"/>
                </a:lnTo>
                <a:cubicBezTo>
                  <a:pt x="2018615" y="1059341"/>
                  <a:pt x="2017824" y="1063079"/>
                  <a:pt x="2016901" y="1066948"/>
                </a:cubicBezTo>
                <a:lnTo>
                  <a:pt x="2016572" y="1066948"/>
                </a:lnTo>
                <a:cubicBezTo>
                  <a:pt x="2015649" y="1063144"/>
                  <a:pt x="2014726" y="1059341"/>
                  <a:pt x="2013671" y="1055406"/>
                </a:cubicBezTo>
                <a:lnTo>
                  <a:pt x="2007146" y="1031338"/>
                </a:lnTo>
                <a:lnTo>
                  <a:pt x="2000290" y="1031338"/>
                </a:lnTo>
                <a:lnTo>
                  <a:pt x="1993831" y="1055406"/>
                </a:lnTo>
                <a:cubicBezTo>
                  <a:pt x="1992776" y="1059275"/>
                  <a:pt x="1991919" y="1063079"/>
                  <a:pt x="1990996" y="1066948"/>
                </a:cubicBezTo>
                <a:lnTo>
                  <a:pt x="1990667" y="1066948"/>
                </a:lnTo>
                <a:cubicBezTo>
                  <a:pt x="1989876" y="1063144"/>
                  <a:pt x="1989085" y="1059341"/>
                  <a:pt x="1988162" y="1055406"/>
                </a:cubicBezTo>
                <a:lnTo>
                  <a:pt x="1981966" y="1031338"/>
                </a:lnTo>
                <a:close/>
                <a:moveTo>
                  <a:pt x="2642837" y="1030355"/>
                </a:moveTo>
                <a:cubicBezTo>
                  <a:pt x="2638091" y="1030355"/>
                  <a:pt x="2633807" y="1033634"/>
                  <a:pt x="2630972" y="1038880"/>
                </a:cubicBezTo>
                <a:lnTo>
                  <a:pt x="2630709" y="1038880"/>
                </a:lnTo>
                <a:lnTo>
                  <a:pt x="2630116" y="1031339"/>
                </a:lnTo>
                <a:lnTo>
                  <a:pt x="2624249" y="1031339"/>
                </a:lnTo>
                <a:lnTo>
                  <a:pt x="2624249" y="1072982"/>
                </a:lnTo>
                <a:lnTo>
                  <a:pt x="2631302" y="1072982"/>
                </a:lnTo>
                <a:lnTo>
                  <a:pt x="2631302" y="1046291"/>
                </a:lnTo>
                <a:cubicBezTo>
                  <a:pt x="2634202" y="1039274"/>
                  <a:pt x="2638355" y="1036716"/>
                  <a:pt x="2641914" y="1036716"/>
                </a:cubicBezTo>
                <a:cubicBezTo>
                  <a:pt x="2643628" y="1036716"/>
                  <a:pt x="2644551" y="1036913"/>
                  <a:pt x="2645935" y="1037372"/>
                </a:cubicBezTo>
                <a:lnTo>
                  <a:pt x="2647320" y="1031208"/>
                </a:lnTo>
                <a:cubicBezTo>
                  <a:pt x="2645935" y="1030617"/>
                  <a:pt x="2644617" y="1030355"/>
                  <a:pt x="2642837" y="1030355"/>
                </a:cubicBezTo>
                <a:close/>
                <a:moveTo>
                  <a:pt x="2073523" y="1030355"/>
                </a:moveTo>
                <a:cubicBezTo>
                  <a:pt x="2066799" y="1030355"/>
                  <a:pt x="2060999" y="1033241"/>
                  <a:pt x="2057110" y="1035733"/>
                </a:cubicBezTo>
                <a:lnTo>
                  <a:pt x="2059878" y="1040585"/>
                </a:lnTo>
                <a:cubicBezTo>
                  <a:pt x="2063108" y="1038356"/>
                  <a:pt x="2067524" y="1036126"/>
                  <a:pt x="2072336" y="1036126"/>
                </a:cubicBezTo>
                <a:cubicBezTo>
                  <a:pt x="2079191" y="1036126"/>
                  <a:pt x="2080905" y="1041241"/>
                  <a:pt x="2080905" y="1046553"/>
                </a:cubicBezTo>
                <a:cubicBezTo>
                  <a:pt x="2063108" y="1048521"/>
                  <a:pt x="2055264" y="1053111"/>
                  <a:pt x="2055264" y="1062161"/>
                </a:cubicBezTo>
                <a:cubicBezTo>
                  <a:pt x="2055264" y="1069572"/>
                  <a:pt x="2060537" y="1073966"/>
                  <a:pt x="2067524" y="1073966"/>
                </a:cubicBezTo>
                <a:cubicBezTo>
                  <a:pt x="2072732" y="1073966"/>
                  <a:pt x="2077412" y="1071277"/>
                  <a:pt x="2081367" y="1067998"/>
                </a:cubicBezTo>
                <a:lnTo>
                  <a:pt x="2081630" y="1067998"/>
                </a:lnTo>
                <a:lnTo>
                  <a:pt x="2082224" y="1072982"/>
                </a:lnTo>
                <a:lnTo>
                  <a:pt x="2088090" y="1072982"/>
                </a:lnTo>
                <a:lnTo>
                  <a:pt x="2088090" y="1047471"/>
                </a:lnTo>
                <a:cubicBezTo>
                  <a:pt x="2088090" y="1037110"/>
                  <a:pt x="2083740" y="1030355"/>
                  <a:pt x="2073523" y="1030355"/>
                </a:cubicBezTo>
                <a:close/>
                <a:moveTo>
                  <a:pt x="2686078" y="1030289"/>
                </a:moveTo>
                <a:cubicBezTo>
                  <a:pt x="2676520" y="1030289"/>
                  <a:pt x="2667292" y="1038618"/>
                  <a:pt x="2667292" y="1052193"/>
                </a:cubicBezTo>
                <a:cubicBezTo>
                  <a:pt x="2667292" y="1065833"/>
                  <a:pt x="2676191" y="1073965"/>
                  <a:pt x="2687330" y="1073900"/>
                </a:cubicBezTo>
                <a:cubicBezTo>
                  <a:pt x="2692999" y="1073900"/>
                  <a:pt x="2697481" y="1071932"/>
                  <a:pt x="2701107" y="1069637"/>
                </a:cubicBezTo>
                <a:lnTo>
                  <a:pt x="2698602" y="1065046"/>
                </a:lnTo>
                <a:cubicBezTo>
                  <a:pt x="2695504" y="1067014"/>
                  <a:pt x="2692142" y="1068325"/>
                  <a:pt x="2688187" y="1068325"/>
                </a:cubicBezTo>
                <a:cubicBezTo>
                  <a:pt x="2680211" y="1068325"/>
                  <a:pt x="2674806" y="1062620"/>
                  <a:pt x="2674279" y="1053832"/>
                </a:cubicBezTo>
                <a:lnTo>
                  <a:pt x="2702491" y="1053832"/>
                </a:lnTo>
                <a:cubicBezTo>
                  <a:pt x="2702689" y="1052849"/>
                  <a:pt x="2702755" y="1051275"/>
                  <a:pt x="2702755" y="1049832"/>
                </a:cubicBezTo>
                <a:cubicBezTo>
                  <a:pt x="2702755" y="1037896"/>
                  <a:pt x="2696756" y="1030289"/>
                  <a:pt x="2686078" y="1030289"/>
                </a:cubicBezTo>
                <a:close/>
                <a:moveTo>
                  <a:pt x="2576657" y="1030289"/>
                </a:moveTo>
                <a:cubicBezTo>
                  <a:pt x="2566374" y="1030289"/>
                  <a:pt x="2557278" y="1038224"/>
                  <a:pt x="2557278" y="1052193"/>
                </a:cubicBezTo>
                <a:cubicBezTo>
                  <a:pt x="2557278" y="1065964"/>
                  <a:pt x="2566374" y="1073965"/>
                  <a:pt x="2576657" y="1073965"/>
                </a:cubicBezTo>
                <a:cubicBezTo>
                  <a:pt x="2586940" y="1073965"/>
                  <a:pt x="2596037" y="1065964"/>
                  <a:pt x="2596037" y="1052193"/>
                </a:cubicBezTo>
                <a:cubicBezTo>
                  <a:pt x="2596037" y="1038224"/>
                  <a:pt x="2586940" y="1030289"/>
                  <a:pt x="2576657" y="1030289"/>
                </a:cubicBezTo>
                <a:close/>
                <a:moveTo>
                  <a:pt x="2491560" y="1030289"/>
                </a:moveTo>
                <a:cubicBezTo>
                  <a:pt x="2486550" y="1030289"/>
                  <a:pt x="2482200" y="1033371"/>
                  <a:pt x="2478574" y="1037306"/>
                </a:cubicBezTo>
                <a:lnTo>
                  <a:pt x="2478311" y="1037306"/>
                </a:lnTo>
                <a:lnTo>
                  <a:pt x="2477718" y="1031338"/>
                </a:lnTo>
                <a:lnTo>
                  <a:pt x="2471917" y="1031338"/>
                </a:lnTo>
                <a:lnTo>
                  <a:pt x="2471917" y="1072785"/>
                </a:lnTo>
                <a:lnTo>
                  <a:pt x="2478970" y="1072785"/>
                </a:lnTo>
                <a:lnTo>
                  <a:pt x="2478970" y="1042684"/>
                </a:lnTo>
                <a:cubicBezTo>
                  <a:pt x="2482859" y="1038421"/>
                  <a:pt x="2486353" y="1036257"/>
                  <a:pt x="2489451" y="1036257"/>
                </a:cubicBezTo>
                <a:cubicBezTo>
                  <a:pt x="2494790" y="1036257"/>
                  <a:pt x="2497295" y="1039601"/>
                  <a:pt x="2497295" y="1047405"/>
                </a:cubicBezTo>
                <a:lnTo>
                  <a:pt x="2497295" y="1072850"/>
                </a:lnTo>
                <a:lnTo>
                  <a:pt x="2504347" y="1072850"/>
                </a:lnTo>
                <a:lnTo>
                  <a:pt x="2504347" y="1042749"/>
                </a:lnTo>
                <a:cubicBezTo>
                  <a:pt x="2508171" y="1038486"/>
                  <a:pt x="2511532" y="1036322"/>
                  <a:pt x="2514828" y="1036322"/>
                </a:cubicBezTo>
                <a:cubicBezTo>
                  <a:pt x="2520035" y="1036322"/>
                  <a:pt x="2522540" y="1039667"/>
                  <a:pt x="2522540" y="1047471"/>
                </a:cubicBezTo>
                <a:lnTo>
                  <a:pt x="2522540" y="1072916"/>
                </a:lnTo>
                <a:lnTo>
                  <a:pt x="2529593" y="1072916"/>
                </a:lnTo>
                <a:lnTo>
                  <a:pt x="2529593" y="1046553"/>
                </a:lnTo>
                <a:cubicBezTo>
                  <a:pt x="2529593" y="1035929"/>
                  <a:pt x="2525506" y="1030289"/>
                  <a:pt x="2516872" y="1030289"/>
                </a:cubicBezTo>
                <a:cubicBezTo>
                  <a:pt x="2511796" y="1030289"/>
                  <a:pt x="2507511" y="1033502"/>
                  <a:pt x="2503095" y="1038224"/>
                </a:cubicBezTo>
                <a:cubicBezTo>
                  <a:pt x="2501381" y="1033306"/>
                  <a:pt x="2497954" y="1030289"/>
                  <a:pt x="2491560" y="1030289"/>
                </a:cubicBezTo>
                <a:close/>
                <a:moveTo>
                  <a:pt x="2389852" y="1030289"/>
                </a:moveTo>
                <a:cubicBezTo>
                  <a:pt x="2379569" y="1030289"/>
                  <a:pt x="2370473" y="1038224"/>
                  <a:pt x="2370473" y="1052193"/>
                </a:cubicBezTo>
                <a:cubicBezTo>
                  <a:pt x="2370473" y="1065964"/>
                  <a:pt x="2379635" y="1073965"/>
                  <a:pt x="2389852" y="1073965"/>
                </a:cubicBezTo>
                <a:cubicBezTo>
                  <a:pt x="2400135" y="1073965"/>
                  <a:pt x="2409231" y="1065964"/>
                  <a:pt x="2409231" y="1052193"/>
                </a:cubicBezTo>
                <a:cubicBezTo>
                  <a:pt x="2409231" y="1038224"/>
                  <a:pt x="2400069" y="1030289"/>
                  <a:pt x="2389852" y="1030289"/>
                </a:cubicBezTo>
                <a:close/>
                <a:moveTo>
                  <a:pt x="2330066" y="1030289"/>
                </a:moveTo>
                <a:cubicBezTo>
                  <a:pt x="2324266" y="1030289"/>
                  <a:pt x="2319981" y="1033371"/>
                  <a:pt x="2316026" y="1037306"/>
                </a:cubicBezTo>
                <a:lnTo>
                  <a:pt x="2315763" y="1037306"/>
                </a:lnTo>
                <a:lnTo>
                  <a:pt x="2315170" y="1031338"/>
                </a:lnTo>
                <a:lnTo>
                  <a:pt x="2309303" y="1031338"/>
                </a:lnTo>
                <a:lnTo>
                  <a:pt x="2309303" y="1072850"/>
                </a:lnTo>
                <a:lnTo>
                  <a:pt x="2316356" y="1072850"/>
                </a:lnTo>
                <a:lnTo>
                  <a:pt x="2316356" y="1042749"/>
                </a:lnTo>
                <a:cubicBezTo>
                  <a:pt x="2320575" y="1038552"/>
                  <a:pt x="2323541" y="1036322"/>
                  <a:pt x="2327825" y="1036322"/>
                </a:cubicBezTo>
                <a:cubicBezTo>
                  <a:pt x="2333296" y="1036322"/>
                  <a:pt x="2335735" y="1039667"/>
                  <a:pt x="2335735" y="1047471"/>
                </a:cubicBezTo>
                <a:lnTo>
                  <a:pt x="2335735" y="1072916"/>
                </a:lnTo>
                <a:lnTo>
                  <a:pt x="2342788" y="1072916"/>
                </a:lnTo>
                <a:lnTo>
                  <a:pt x="2342788" y="1046553"/>
                </a:lnTo>
                <a:cubicBezTo>
                  <a:pt x="2342788" y="1035929"/>
                  <a:pt x="2338833" y="1030289"/>
                  <a:pt x="2330066" y="1030289"/>
                </a:cubicBezTo>
                <a:close/>
                <a:moveTo>
                  <a:pt x="2230666" y="1030289"/>
                </a:moveTo>
                <a:cubicBezTo>
                  <a:pt x="2221174" y="1030289"/>
                  <a:pt x="2211946" y="1038618"/>
                  <a:pt x="2211946" y="1052193"/>
                </a:cubicBezTo>
                <a:cubicBezTo>
                  <a:pt x="2211946" y="1065833"/>
                  <a:pt x="2220779" y="1073965"/>
                  <a:pt x="2231918" y="1073900"/>
                </a:cubicBezTo>
                <a:cubicBezTo>
                  <a:pt x="2237587" y="1073900"/>
                  <a:pt x="2242070" y="1071932"/>
                  <a:pt x="2245695" y="1069637"/>
                </a:cubicBezTo>
                <a:lnTo>
                  <a:pt x="2243190" y="1065046"/>
                </a:lnTo>
                <a:cubicBezTo>
                  <a:pt x="2240092" y="1067014"/>
                  <a:pt x="2236730" y="1068325"/>
                  <a:pt x="2232775" y="1068325"/>
                </a:cubicBezTo>
                <a:cubicBezTo>
                  <a:pt x="2224800" y="1068325"/>
                  <a:pt x="2219394" y="1062620"/>
                  <a:pt x="2218867" y="1053832"/>
                </a:cubicBezTo>
                <a:lnTo>
                  <a:pt x="2247079" y="1053832"/>
                </a:lnTo>
                <a:cubicBezTo>
                  <a:pt x="2247277" y="1052849"/>
                  <a:pt x="2247343" y="1051275"/>
                  <a:pt x="2247343" y="1049832"/>
                </a:cubicBezTo>
                <a:cubicBezTo>
                  <a:pt x="2247343" y="1037896"/>
                  <a:pt x="2241344" y="1030289"/>
                  <a:pt x="2230666" y="1030289"/>
                </a:cubicBezTo>
                <a:close/>
                <a:moveTo>
                  <a:pt x="2130276" y="1030289"/>
                </a:moveTo>
                <a:cubicBezTo>
                  <a:pt x="2121245" y="1030289"/>
                  <a:pt x="2115906" y="1035404"/>
                  <a:pt x="2115906" y="1042093"/>
                </a:cubicBezTo>
                <a:cubicBezTo>
                  <a:pt x="2115906" y="1049110"/>
                  <a:pt x="2122432" y="1051930"/>
                  <a:pt x="2128364" y="1054095"/>
                </a:cubicBezTo>
                <a:cubicBezTo>
                  <a:pt x="2132913" y="1055800"/>
                  <a:pt x="2137922" y="1057701"/>
                  <a:pt x="2137922" y="1061964"/>
                </a:cubicBezTo>
                <a:cubicBezTo>
                  <a:pt x="2137922" y="1065571"/>
                  <a:pt x="2135220" y="1068457"/>
                  <a:pt x="2129683" y="1068457"/>
                </a:cubicBezTo>
                <a:cubicBezTo>
                  <a:pt x="2124673" y="1068457"/>
                  <a:pt x="2120982" y="1066358"/>
                  <a:pt x="2117356" y="1063472"/>
                </a:cubicBezTo>
                <a:lnTo>
                  <a:pt x="2113797" y="1068194"/>
                </a:lnTo>
                <a:cubicBezTo>
                  <a:pt x="2117752" y="1071473"/>
                  <a:pt x="2123421" y="1073965"/>
                  <a:pt x="2129419" y="1073965"/>
                </a:cubicBezTo>
                <a:cubicBezTo>
                  <a:pt x="2139306" y="1073965"/>
                  <a:pt x="2144712" y="1068325"/>
                  <a:pt x="2144712" y="1061571"/>
                </a:cubicBezTo>
                <a:cubicBezTo>
                  <a:pt x="2144712" y="1053701"/>
                  <a:pt x="2137988" y="1051209"/>
                  <a:pt x="2131990" y="1048979"/>
                </a:cubicBezTo>
                <a:cubicBezTo>
                  <a:pt x="2127244" y="1047143"/>
                  <a:pt x="2122696" y="1045700"/>
                  <a:pt x="2122696" y="1041765"/>
                </a:cubicBezTo>
                <a:cubicBezTo>
                  <a:pt x="2122696" y="1038618"/>
                  <a:pt x="2125069" y="1035798"/>
                  <a:pt x="2130342" y="1035798"/>
                </a:cubicBezTo>
                <a:cubicBezTo>
                  <a:pt x="2134033" y="1035798"/>
                  <a:pt x="2137065" y="1037306"/>
                  <a:pt x="2139900" y="1039470"/>
                </a:cubicBezTo>
                <a:lnTo>
                  <a:pt x="2143261" y="1035011"/>
                </a:lnTo>
                <a:cubicBezTo>
                  <a:pt x="2140097" y="1032453"/>
                  <a:pt x="2135549" y="1030289"/>
                  <a:pt x="2130276" y="1030289"/>
                </a:cubicBezTo>
                <a:close/>
                <a:moveTo>
                  <a:pt x="2172331" y="1019665"/>
                </a:moveTo>
                <a:lnTo>
                  <a:pt x="2171474" y="1031338"/>
                </a:lnTo>
                <a:lnTo>
                  <a:pt x="2164948" y="1031732"/>
                </a:lnTo>
                <a:lnTo>
                  <a:pt x="2164948" y="1037044"/>
                </a:lnTo>
                <a:lnTo>
                  <a:pt x="2171144" y="1037044"/>
                </a:lnTo>
                <a:lnTo>
                  <a:pt x="2171144" y="1060062"/>
                </a:lnTo>
                <a:cubicBezTo>
                  <a:pt x="2171144" y="1068325"/>
                  <a:pt x="2174176" y="1073965"/>
                  <a:pt x="2183141" y="1073965"/>
                </a:cubicBezTo>
                <a:cubicBezTo>
                  <a:pt x="2185711" y="1073965"/>
                  <a:pt x="2188546" y="1073178"/>
                  <a:pt x="2190853" y="1072391"/>
                </a:cubicBezTo>
                <a:lnTo>
                  <a:pt x="2189469" y="1067079"/>
                </a:lnTo>
                <a:cubicBezTo>
                  <a:pt x="2188084" y="1067604"/>
                  <a:pt x="2186173" y="1068194"/>
                  <a:pt x="2184723" y="1068194"/>
                </a:cubicBezTo>
                <a:cubicBezTo>
                  <a:pt x="2179911" y="1068194"/>
                  <a:pt x="2178263" y="1065243"/>
                  <a:pt x="2178263" y="1060128"/>
                </a:cubicBezTo>
                <a:lnTo>
                  <a:pt x="2178263" y="1037044"/>
                </a:lnTo>
                <a:lnTo>
                  <a:pt x="2189535" y="1037044"/>
                </a:lnTo>
                <a:lnTo>
                  <a:pt x="2189535" y="1031338"/>
                </a:lnTo>
                <a:lnTo>
                  <a:pt x="2178263" y="1031338"/>
                </a:lnTo>
                <a:lnTo>
                  <a:pt x="2178263" y="1019665"/>
                </a:lnTo>
                <a:close/>
                <a:moveTo>
                  <a:pt x="2394928" y="645466"/>
                </a:moveTo>
                <a:cubicBezTo>
                  <a:pt x="2420042" y="645466"/>
                  <a:pt x="2430654" y="663041"/>
                  <a:pt x="2430654" y="684551"/>
                </a:cubicBezTo>
                <a:lnTo>
                  <a:pt x="2359201" y="684551"/>
                </a:lnTo>
                <a:cubicBezTo>
                  <a:pt x="2360652" y="660418"/>
                  <a:pt x="2373703" y="645466"/>
                  <a:pt x="2394928" y="645466"/>
                </a:cubicBezTo>
                <a:close/>
                <a:moveTo>
                  <a:pt x="2049266" y="645466"/>
                </a:moveTo>
                <a:cubicBezTo>
                  <a:pt x="2074380" y="645466"/>
                  <a:pt x="2084992" y="663041"/>
                  <a:pt x="2084992" y="684551"/>
                </a:cubicBezTo>
                <a:lnTo>
                  <a:pt x="2013539" y="684551"/>
                </a:lnTo>
                <a:cubicBezTo>
                  <a:pt x="2014990" y="660418"/>
                  <a:pt x="2028041" y="645466"/>
                  <a:pt x="2049266" y="645466"/>
                </a:cubicBezTo>
                <a:close/>
                <a:moveTo>
                  <a:pt x="2733339" y="618119"/>
                </a:moveTo>
                <a:lnTo>
                  <a:pt x="2733339" y="779380"/>
                </a:lnTo>
                <a:lnTo>
                  <a:pt x="2773482" y="779380"/>
                </a:lnTo>
                <a:lnTo>
                  <a:pt x="2773482" y="618119"/>
                </a:lnTo>
                <a:close/>
                <a:moveTo>
                  <a:pt x="1957775" y="616939"/>
                </a:moveTo>
                <a:cubicBezTo>
                  <a:pt x="1926201" y="616939"/>
                  <a:pt x="1907876" y="618644"/>
                  <a:pt x="1886652" y="624546"/>
                </a:cubicBezTo>
                <a:cubicBezTo>
                  <a:pt x="1873007" y="628415"/>
                  <a:pt x="1865954" y="635760"/>
                  <a:pt x="1865954" y="650122"/>
                </a:cubicBezTo>
                <a:lnTo>
                  <a:pt x="1865954" y="779380"/>
                </a:lnTo>
                <a:lnTo>
                  <a:pt x="1906097" y="779380"/>
                </a:lnTo>
                <a:lnTo>
                  <a:pt x="1906097" y="656025"/>
                </a:lnTo>
                <a:cubicBezTo>
                  <a:pt x="1921191" y="651893"/>
                  <a:pt x="1937407" y="650450"/>
                  <a:pt x="1957775" y="650450"/>
                </a:cubicBezTo>
                <a:close/>
                <a:moveTo>
                  <a:pt x="2224931" y="616677"/>
                </a:moveTo>
                <a:cubicBezTo>
                  <a:pt x="2210759" y="616677"/>
                  <a:pt x="2194808" y="618120"/>
                  <a:pt x="2172396" y="624284"/>
                </a:cubicBezTo>
                <a:cubicBezTo>
                  <a:pt x="2160598" y="627563"/>
                  <a:pt x="2155522" y="633465"/>
                  <a:pt x="2152160" y="644286"/>
                </a:cubicBezTo>
                <a:cubicBezTo>
                  <a:pt x="2148271" y="657337"/>
                  <a:pt x="2146492" y="667305"/>
                  <a:pt x="2144514" y="681142"/>
                </a:cubicBezTo>
                <a:cubicBezTo>
                  <a:pt x="2122894" y="830467"/>
                  <a:pt x="2228886" y="959791"/>
                  <a:pt x="2380756" y="969431"/>
                </a:cubicBezTo>
                <a:cubicBezTo>
                  <a:pt x="2467831" y="974940"/>
                  <a:pt x="2554642" y="940052"/>
                  <a:pt x="2616405" y="875455"/>
                </a:cubicBezTo>
                <a:lnTo>
                  <a:pt x="2617789" y="888702"/>
                </a:lnTo>
                <a:cubicBezTo>
                  <a:pt x="2618646" y="896966"/>
                  <a:pt x="2625699" y="903130"/>
                  <a:pt x="2633873" y="903130"/>
                </a:cubicBezTo>
                <a:cubicBezTo>
                  <a:pt x="2634400" y="903130"/>
                  <a:pt x="2634994" y="903130"/>
                  <a:pt x="2635521" y="903064"/>
                </a:cubicBezTo>
                <a:cubicBezTo>
                  <a:pt x="2644419" y="902212"/>
                  <a:pt x="2650879" y="894277"/>
                  <a:pt x="2649956" y="885423"/>
                </a:cubicBezTo>
                <a:lnTo>
                  <a:pt x="2644156" y="829484"/>
                </a:lnTo>
                <a:cubicBezTo>
                  <a:pt x="2643694" y="825221"/>
                  <a:pt x="2641585" y="821352"/>
                  <a:pt x="2638289" y="818663"/>
                </a:cubicBezTo>
                <a:cubicBezTo>
                  <a:pt x="2634928" y="815974"/>
                  <a:pt x="2630709" y="814728"/>
                  <a:pt x="2626424" y="815122"/>
                </a:cubicBezTo>
                <a:lnTo>
                  <a:pt x="2570001" y="820893"/>
                </a:lnTo>
                <a:cubicBezTo>
                  <a:pt x="2561102" y="821811"/>
                  <a:pt x="2554642" y="829681"/>
                  <a:pt x="2555565" y="838534"/>
                </a:cubicBezTo>
                <a:cubicBezTo>
                  <a:pt x="2556488" y="847387"/>
                  <a:pt x="2564398" y="853814"/>
                  <a:pt x="2573296" y="852896"/>
                </a:cubicBezTo>
                <a:lnTo>
                  <a:pt x="2585886" y="851584"/>
                </a:lnTo>
                <a:cubicBezTo>
                  <a:pt x="2533220" y="905294"/>
                  <a:pt x="2460053" y="934215"/>
                  <a:pt x="2386557" y="929493"/>
                </a:cubicBezTo>
                <a:cubicBezTo>
                  <a:pt x="2256703" y="921230"/>
                  <a:pt x="2166003" y="810925"/>
                  <a:pt x="2184327" y="683568"/>
                </a:cubicBezTo>
                <a:cubicBezTo>
                  <a:pt x="2185646" y="674191"/>
                  <a:pt x="2188414" y="664878"/>
                  <a:pt x="2191512" y="655763"/>
                </a:cubicBezTo>
                <a:cubicBezTo>
                  <a:pt x="2191512" y="655763"/>
                  <a:pt x="2210694" y="651172"/>
                  <a:pt x="2222822" y="651238"/>
                </a:cubicBezTo>
                <a:cubicBezTo>
                  <a:pt x="2243783" y="651369"/>
                  <a:pt x="2250309" y="662976"/>
                  <a:pt x="2250309" y="677994"/>
                </a:cubicBezTo>
                <a:lnTo>
                  <a:pt x="2250309" y="779381"/>
                </a:lnTo>
                <a:lnTo>
                  <a:pt x="2290781" y="779381"/>
                </a:lnTo>
                <a:lnTo>
                  <a:pt x="2290781" y="674518"/>
                </a:lnTo>
                <a:cubicBezTo>
                  <a:pt x="2290781" y="640745"/>
                  <a:pt x="2272193" y="616677"/>
                  <a:pt x="2224931" y="616677"/>
                </a:cubicBezTo>
                <a:close/>
                <a:moveTo>
                  <a:pt x="2396114" y="616086"/>
                </a:moveTo>
                <a:cubicBezTo>
                  <a:pt x="2355115" y="616086"/>
                  <a:pt x="2319652" y="641597"/>
                  <a:pt x="2319586" y="699241"/>
                </a:cubicBezTo>
                <a:cubicBezTo>
                  <a:pt x="2319586" y="753804"/>
                  <a:pt x="2351819" y="781151"/>
                  <a:pt x="2400201" y="781151"/>
                </a:cubicBezTo>
                <a:cubicBezTo>
                  <a:pt x="2417339" y="781151"/>
                  <a:pt x="2432104" y="778265"/>
                  <a:pt x="2452472" y="771773"/>
                </a:cubicBezTo>
                <a:lnTo>
                  <a:pt x="2468094" y="766789"/>
                </a:lnTo>
                <a:lnTo>
                  <a:pt x="2462755" y="736228"/>
                </a:lnTo>
                <a:lnTo>
                  <a:pt x="2447133" y="741212"/>
                </a:lnTo>
                <a:cubicBezTo>
                  <a:pt x="2429731" y="746524"/>
                  <a:pt x="2416482" y="748557"/>
                  <a:pt x="2403167" y="748557"/>
                </a:cubicBezTo>
                <a:cubicBezTo>
                  <a:pt x="2378647" y="748557"/>
                  <a:pt x="2361508" y="737147"/>
                  <a:pt x="2359465" y="712161"/>
                </a:cubicBezTo>
                <a:lnTo>
                  <a:pt x="2453065" y="712161"/>
                </a:lnTo>
                <a:cubicBezTo>
                  <a:pt x="2464864" y="712161"/>
                  <a:pt x="2470204" y="706586"/>
                  <a:pt x="2470204" y="695110"/>
                </a:cubicBezTo>
                <a:cubicBezTo>
                  <a:pt x="2470204" y="641334"/>
                  <a:pt x="2441003" y="616086"/>
                  <a:pt x="2396114" y="616086"/>
                </a:cubicBezTo>
                <a:close/>
                <a:moveTo>
                  <a:pt x="2050452" y="616086"/>
                </a:moveTo>
                <a:cubicBezTo>
                  <a:pt x="2009453" y="616086"/>
                  <a:pt x="1973990" y="641597"/>
                  <a:pt x="1973924" y="699241"/>
                </a:cubicBezTo>
                <a:cubicBezTo>
                  <a:pt x="1973924" y="753804"/>
                  <a:pt x="2006157" y="781151"/>
                  <a:pt x="2054539" y="781151"/>
                </a:cubicBezTo>
                <a:cubicBezTo>
                  <a:pt x="2071677" y="781151"/>
                  <a:pt x="2086442" y="778265"/>
                  <a:pt x="2106810" y="771773"/>
                </a:cubicBezTo>
                <a:lnTo>
                  <a:pt x="2122432" y="766789"/>
                </a:lnTo>
                <a:lnTo>
                  <a:pt x="2117093" y="736228"/>
                </a:lnTo>
                <a:lnTo>
                  <a:pt x="2101471" y="741212"/>
                </a:lnTo>
                <a:cubicBezTo>
                  <a:pt x="2084069" y="746524"/>
                  <a:pt x="2070820" y="748557"/>
                  <a:pt x="2057505" y="748557"/>
                </a:cubicBezTo>
                <a:cubicBezTo>
                  <a:pt x="2032985" y="748557"/>
                  <a:pt x="2015846" y="737147"/>
                  <a:pt x="2013803" y="712161"/>
                </a:cubicBezTo>
                <a:lnTo>
                  <a:pt x="2107404" y="712161"/>
                </a:lnTo>
                <a:cubicBezTo>
                  <a:pt x="2119202" y="712161"/>
                  <a:pt x="2124542" y="706586"/>
                  <a:pt x="2124542" y="695110"/>
                </a:cubicBezTo>
                <a:cubicBezTo>
                  <a:pt x="2124542" y="641334"/>
                  <a:pt x="2095341" y="616086"/>
                  <a:pt x="2050452" y="616086"/>
                </a:cubicBezTo>
                <a:close/>
                <a:moveTo>
                  <a:pt x="2753048" y="569197"/>
                </a:moveTo>
                <a:lnTo>
                  <a:pt x="2753048" y="581591"/>
                </a:lnTo>
                <a:lnTo>
                  <a:pt x="2754498" y="581591"/>
                </a:lnTo>
                <a:lnTo>
                  <a:pt x="2754498" y="574771"/>
                </a:lnTo>
                <a:cubicBezTo>
                  <a:pt x="2754498" y="573656"/>
                  <a:pt x="2754366" y="572213"/>
                  <a:pt x="2754300" y="571099"/>
                </a:cubicBezTo>
                <a:lnTo>
                  <a:pt x="2754366" y="571099"/>
                </a:lnTo>
                <a:lnTo>
                  <a:pt x="2755355" y="573919"/>
                </a:lnTo>
                <a:lnTo>
                  <a:pt x="2757728" y="580345"/>
                </a:lnTo>
                <a:lnTo>
                  <a:pt x="2758783" y="580345"/>
                </a:lnTo>
                <a:lnTo>
                  <a:pt x="2761156" y="573919"/>
                </a:lnTo>
                <a:lnTo>
                  <a:pt x="2762144" y="571099"/>
                </a:lnTo>
                <a:lnTo>
                  <a:pt x="2762210" y="571099"/>
                </a:lnTo>
                <a:cubicBezTo>
                  <a:pt x="2762144" y="572213"/>
                  <a:pt x="2762013" y="573656"/>
                  <a:pt x="2762013" y="574771"/>
                </a:cubicBezTo>
                <a:lnTo>
                  <a:pt x="2762013" y="581591"/>
                </a:lnTo>
                <a:lnTo>
                  <a:pt x="2763529" y="581591"/>
                </a:lnTo>
                <a:lnTo>
                  <a:pt x="2763529" y="569197"/>
                </a:lnTo>
                <a:lnTo>
                  <a:pt x="2761617" y="569197"/>
                </a:lnTo>
                <a:lnTo>
                  <a:pt x="2759244" y="575820"/>
                </a:lnTo>
                <a:cubicBezTo>
                  <a:pt x="2758915" y="576673"/>
                  <a:pt x="2758717" y="577591"/>
                  <a:pt x="2758387" y="578444"/>
                </a:cubicBezTo>
                <a:lnTo>
                  <a:pt x="2758321" y="578444"/>
                </a:lnTo>
                <a:cubicBezTo>
                  <a:pt x="2757992" y="577591"/>
                  <a:pt x="2757728" y="576673"/>
                  <a:pt x="2757399" y="575820"/>
                </a:cubicBezTo>
                <a:lnTo>
                  <a:pt x="2755026" y="569197"/>
                </a:lnTo>
                <a:lnTo>
                  <a:pt x="2753114" y="569197"/>
                </a:lnTo>
                <a:close/>
                <a:moveTo>
                  <a:pt x="2743293" y="569197"/>
                </a:moveTo>
                <a:lnTo>
                  <a:pt x="2743293" y="570508"/>
                </a:lnTo>
                <a:lnTo>
                  <a:pt x="2747050" y="570508"/>
                </a:lnTo>
                <a:lnTo>
                  <a:pt x="2747116" y="570508"/>
                </a:lnTo>
                <a:lnTo>
                  <a:pt x="2747116" y="581591"/>
                </a:lnTo>
                <a:lnTo>
                  <a:pt x="2748698" y="581591"/>
                </a:lnTo>
                <a:lnTo>
                  <a:pt x="2748698" y="570508"/>
                </a:lnTo>
                <a:lnTo>
                  <a:pt x="2752455" y="570508"/>
                </a:lnTo>
                <a:lnTo>
                  <a:pt x="2752455" y="569197"/>
                </a:lnTo>
                <a:close/>
                <a:moveTo>
                  <a:pt x="2753444" y="557392"/>
                </a:moveTo>
                <a:cubicBezTo>
                  <a:pt x="2755948" y="557392"/>
                  <a:pt x="2758255" y="557851"/>
                  <a:pt x="2760365" y="558770"/>
                </a:cubicBezTo>
                <a:cubicBezTo>
                  <a:pt x="2762474" y="559688"/>
                  <a:pt x="2764320" y="560934"/>
                  <a:pt x="2765902" y="562573"/>
                </a:cubicBezTo>
                <a:cubicBezTo>
                  <a:pt x="2767484" y="564147"/>
                  <a:pt x="2768670" y="566115"/>
                  <a:pt x="2769593" y="568279"/>
                </a:cubicBezTo>
                <a:cubicBezTo>
                  <a:pt x="2770450" y="570443"/>
                  <a:pt x="2770911" y="572804"/>
                  <a:pt x="2770911" y="575361"/>
                </a:cubicBezTo>
                <a:cubicBezTo>
                  <a:pt x="2770911" y="577919"/>
                  <a:pt x="2770516" y="580345"/>
                  <a:pt x="2769593" y="582575"/>
                </a:cubicBezTo>
                <a:cubicBezTo>
                  <a:pt x="2768736" y="584805"/>
                  <a:pt x="2767484" y="586707"/>
                  <a:pt x="2765902" y="588346"/>
                </a:cubicBezTo>
                <a:cubicBezTo>
                  <a:pt x="2764320" y="589920"/>
                  <a:pt x="2762474" y="591232"/>
                  <a:pt x="2760365" y="592150"/>
                </a:cubicBezTo>
                <a:cubicBezTo>
                  <a:pt x="2758189" y="593068"/>
                  <a:pt x="2755948" y="593527"/>
                  <a:pt x="2753444" y="593527"/>
                </a:cubicBezTo>
                <a:cubicBezTo>
                  <a:pt x="2750939" y="593527"/>
                  <a:pt x="2748632" y="593068"/>
                  <a:pt x="2746456" y="592150"/>
                </a:cubicBezTo>
                <a:cubicBezTo>
                  <a:pt x="2744281" y="591232"/>
                  <a:pt x="2742436" y="589986"/>
                  <a:pt x="2740854" y="588346"/>
                </a:cubicBezTo>
                <a:cubicBezTo>
                  <a:pt x="2739272" y="586707"/>
                  <a:pt x="2738085" y="584805"/>
                  <a:pt x="2737162" y="582575"/>
                </a:cubicBezTo>
                <a:cubicBezTo>
                  <a:pt x="2736305" y="580345"/>
                  <a:pt x="2735844" y="577919"/>
                  <a:pt x="2735844" y="575361"/>
                </a:cubicBezTo>
                <a:cubicBezTo>
                  <a:pt x="2735844" y="572869"/>
                  <a:pt x="2736239" y="570508"/>
                  <a:pt x="2737162" y="568279"/>
                </a:cubicBezTo>
                <a:cubicBezTo>
                  <a:pt x="2738019" y="566115"/>
                  <a:pt x="2739272" y="564213"/>
                  <a:pt x="2740854" y="562573"/>
                </a:cubicBezTo>
                <a:cubicBezTo>
                  <a:pt x="2742436" y="560999"/>
                  <a:pt x="2744281" y="559688"/>
                  <a:pt x="2746456" y="558770"/>
                </a:cubicBezTo>
                <a:cubicBezTo>
                  <a:pt x="2748566" y="557851"/>
                  <a:pt x="2750939" y="557392"/>
                  <a:pt x="2753444" y="557392"/>
                </a:cubicBezTo>
                <a:close/>
                <a:moveTo>
                  <a:pt x="2753509" y="554179"/>
                </a:moveTo>
                <a:cubicBezTo>
                  <a:pt x="2750609" y="554179"/>
                  <a:pt x="2747841" y="554769"/>
                  <a:pt x="2745204" y="555818"/>
                </a:cubicBezTo>
                <a:cubicBezTo>
                  <a:pt x="2742567" y="556868"/>
                  <a:pt x="2740326" y="558376"/>
                  <a:pt x="2738349" y="560278"/>
                </a:cubicBezTo>
                <a:cubicBezTo>
                  <a:pt x="2736371" y="562180"/>
                  <a:pt x="2734789" y="564409"/>
                  <a:pt x="2733669" y="566967"/>
                </a:cubicBezTo>
                <a:cubicBezTo>
                  <a:pt x="2732482" y="569525"/>
                  <a:pt x="2731955" y="572345"/>
                  <a:pt x="2731955" y="575296"/>
                </a:cubicBezTo>
                <a:cubicBezTo>
                  <a:pt x="2731955" y="578378"/>
                  <a:pt x="2732548" y="581198"/>
                  <a:pt x="2733669" y="583821"/>
                </a:cubicBezTo>
                <a:cubicBezTo>
                  <a:pt x="2734855" y="586379"/>
                  <a:pt x="2736371" y="588674"/>
                  <a:pt x="2738349" y="590576"/>
                </a:cubicBezTo>
                <a:cubicBezTo>
                  <a:pt x="2740326" y="592478"/>
                  <a:pt x="2742567" y="593986"/>
                  <a:pt x="2745204" y="595035"/>
                </a:cubicBezTo>
                <a:cubicBezTo>
                  <a:pt x="2747775" y="596085"/>
                  <a:pt x="2750543" y="596609"/>
                  <a:pt x="2753509" y="596609"/>
                </a:cubicBezTo>
                <a:cubicBezTo>
                  <a:pt x="2756476" y="596609"/>
                  <a:pt x="2759244" y="596085"/>
                  <a:pt x="2761815" y="595035"/>
                </a:cubicBezTo>
                <a:cubicBezTo>
                  <a:pt x="2764386" y="593986"/>
                  <a:pt x="2766627" y="592478"/>
                  <a:pt x="2768604" y="590576"/>
                </a:cubicBezTo>
                <a:cubicBezTo>
                  <a:pt x="2770516" y="588674"/>
                  <a:pt x="2772098" y="586444"/>
                  <a:pt x="2773218" y="583821"/>
                </a:cubicBezTo>
                <a:cubicBezTo>
                  <a:pt x="2774339" y="581198"/>
                  <a:pt x="2774932" y="578378"/>
                  <a:pt x="2774932" y="575296"/>
                </a:cubicBezTo>
                <a:cubicBezTo>
                  <a:pt x="2774932" y="572345"/>
                  <a:pt x="2774339" y="569525"/>
                  <a:pt x="2773218" y="566967"/>
                </a:cubicBezTo>
                <a:cubicBezTo>
                  <a:pt x="2772098" y="564409"/>
                  <a:pt x="2770516" y="562180"/>
                  <a:pt x="2768604" y="560278"/>
                </a:cubicBezTo>
                <a:cubicBezTo>
                  <a:pt x="2766693" y="558376"/>
                  <a:pt x="2764386" y="556868"/>
                  <a:pt x="2761815" y="555818"/>
                </a:cubicBezTo>
                <a:cubicBezTo>
                  <a:pt x="2759178" y="554704"/>
                  <a:pt x="2756410" y="554179"/>
                  <a:pt x="2753509" y="554179"/>
                </a:cubicBezTo>
                <a:close/>
                <a:moveTo>
                  <a:pt x="2476729" y="415018"/>
                </a:moveTo>
                <a:cubicBezTo>
                  <a:pt x="2380426" y="404788"/>
                  <a:pt x="2284057" y="444267"/>
                  <a:pt x="2219592" y="518962"/>
                </a:cubicBezTo>
                <a:lnTo>
                  <a:pt x="2218010" y="503879"/>
                </a:lnTo>
                <a:cubicBezTo>
                  <a:pt x="2217087" y="495026"/>
                  <a:pt x="2209177" y="488599"/>
                  <a:pt x="2200278" y="489517"/>
                </a:cubicBezTo>
                <a:cubicBezTo>
                  <a:pt x="2191380" y="490435"/>
                  <a:pt x="2184920" y="498305"/>
                  <a:pt x="2185843" y="507158"/>
                </a:cubicBezTo>
                <a:lnTo>
                  <a:pt x="2191643" y="563098"/>
                </a:lnTo>
                <a:cubicBezTo>
                  <a:pt x="2192105" y="567360"/>
                  <a:pt x="2194214" y="571230"/>
                  <a:pt x="2197510" y="573918"/>
                </a:cubicBezTo>
                <a:cubicBezTo>
                  <a:pt x="2200410" y="576279"/>
                  <a:pt x="2204036" y="577525"/>
                  <a:pt x="2207727" y="577525"/>
                </a:cubicBezTo>
                <a:cubicBezTo>
                  <a:pt x="2208254" y="577525"/>
                  <a:pt x="2208847" y="577525"/>
                  <a:pt x="2209375" y="577460"/>
                </a:cubicBezTo>
                <a:lnTo>
                  <a:pt x="2265799" y="571689"/>
                </a:lnTo>
                <a:cubicBezTo>
                  <a:pt x="2274697" y="570771"/>
                  <a:pt x="2281157" y="562901"/>
                  <a:pt x="2280234" y="554048"/>
                </a:cubicBezTo>
                <a:cubicBezTo>
                  <a:pt x="2279311" y="545194"/>
                  <a:pt x="2271401" y="538768"/>
                  <a:pt x="2262503" y="539686"/>
                </a:cubicBezTo>
                <a:lnTo>
                  <a:pt x="2251759" y="540801"/>
                </a:lnTo>
                <a:cubicBezTo>
                  <a:pt x="2306798" y="478762"/>
                  <a:pt x="2388007" y="446103"/>
                  <a:pt x="2469281" y="454760"/>
                </a:cubicBezTo>
                <a:cubicBezTo>
                  <a:pt x="2598212" y="468466"/>
                  <a:pt x="2686144" y="582247"/>
                  <a:pt x="2662480" y="709144"/>
                </a:cubicBezTo>
                <a:cubicBezTo>
                  <a:pt x="2660766" y="718325"/>
                  <a:pt x="2658195" y="727507"/>
                  <a:pt x="2655163" y="736163"/>
                </a:cubicBezTo>
                <a:lnTo>
                  <a:pt x="2623985" y="631629"/>
                </a:lnTo>
                <a:cubicBezTo>
                  <a:pt x="2621348" y="622251"/>
                  <a:pt x="2613636" y="617267"/>
                  <a:pt x="2601837" y="617267"/>
                </a:cubicBezTo>
                <a:cubicBezTo>
                  <a:pt x="2589709" y="617267"/>
                  <a:pt x="2582326" y="621988"/>
                  <a:pt x="2579426" y="631629"/>
                </a:cubicBezTo>
                <a:lnTo>
                  <a:pt x="2548116" y="734983"/>
                </a:lnTo>
                <a:lnTo>
                  <a:pt x="2529198" y="618119"/>
                </a:lnTo>
                <a:lnTo>
                  <a:pt x="2487012" y="618119"/>
                </a:lnTo>
                <a:lnTo>
                  <a:pt x="2516542" y="761739"/>
                </a:lnTo>
                <a:cubicBezTo>
                  <a:pt x="2519179" y="774986"/>
                  <a:pt x="2528935" y="782331"/>
                  <a:pt x="2544886" y="782331"/>
                </a:cubicBezTo>
                <a:cubicBezTo>
                  <a:pt x="2560245" y="782331"/>
                  <a:pt x="2569670" y="776167"/>
                  <a:pt x="2573823" y="763510"/>
                </a:cubicBezTo>
                <a:lnTo>
                  <a:pt x="2601310" y="678649"/>
                </a:lnTo>
                <a:lnTo>
                  <a:pt x="2626688" y="762657"/>
                </a:lnTo>
                <a:cubicBezTo>
                  <a:pt x="2630511" y="775577"/>
                  <a:pt x="2637300" y="782659"/>
                  <a:pt x="2656218" y="782659"/>
                </a:cubicBezTo>
                <a:cubicBezTo>
                  <a:pt x="2668281" y="782659"/>
                  <a:pt x="2677113" y="777413"/>
                  <a:pt x="2681925" y="768297"/>
                </a:cubicBezTo>
                <a:cubicBezTo>
                  <a:pt x="2688451" y="756099"/>
                  <a:pt x="2695767" y="735507"/>
                  <a:pt x="2699788" y="713997"/>
                </a:cubicBezTo>
                <a:cubicBezTo>
                  <a:pt x="2727605" y="565196"/>
                  <a:pt x="2627545" y="431085"/>
                  <a:pt x="2476729" y="415018"/>
                </a:cubicBezTo>
                <a:close/>
                <a:moveTo>
                  <a:pt x="0" y="0"/>
                </a:moveTo>
                <a:lnTo>
                  <a:pt x="3150108" y="0"/>
                </a:lnTo>
                <a:lnTo>
                  <a:pt x="3150108" y="5147668"/>
                </a:lnTo>
                <a:lnTo>
                  <a:pt x="0" y="5147668"/>
                </a:lnTo>
                <a:close/>
              </a:path>
            </a:pathLst>
          </a:custGeom>
          <a:solidFill>
            <a:schemeClr val="bg1">
              <a:lumMod val="95000"/>
            </a:schemeClr>
          </a:solidFill>
        </p:spPr>
        <p:txBody>
          <a:bodyPr wrap="square" anchor="ctr">
            <a:noAutofit/>
          </a:bodyPr>
          <a:lstStyle>
            <a:lvl1pPr marL="0" indent="0" algn="ctr">
              <a:buNone/>
              <a:defRPr sz="1500">
                <a:latin typeface="Source Sans Pro" panose="020B0503030403020204" pitchFamily="34" charset="0"/>
                <a:cs typeface="Arial" panose="020B0604020202020204" pitchFamily="34" charset="0"/>
              </a:defRPr>
            </a:lvl1pPr>
          </a:lstStyle>
          <a:p>
            <a:r>
              <a:rPr lang="nl-NL"/>
              <a:t>Drag </a:t>
            </a:r>
            <a:r>
              <a:rPr lang="nl-NL" err="1"/>
              <a:t>an</a:t>
            </a:r>
            <a:r>
              <a:rPr lang="nl-NL"/>
              <a:t> image </a:t>
            </a:r>
            <a:r>
              <a:rPr lang="nl-NL" err="1"/>
              <a:t>onto</a:t>
            </a:r>
            <a:r>
              <a:rPr lang="nl-NL"/>
              <a:t> </a:t>
            </a:r>
            <a:r>
              <a:rPr lang="nl-NL" err="1"/>
              <a:t>this</a:t>
            </a:r>
            <a:r>
              <a:rPr lang="nl-NL"/>
              <a:t> slide </a:t>
            </a:r>
            <a:r>
              <a:rPr lang="nl-NL" err="1"/>
              <a:t>to</a:t>
            </a:r>
            <a:r>
              <a:rPr lang="nl-NL"/>
              <a:t> </a:t>
            </a:r>
            <a:r>
              <a:rPr lang="nl-NL" err="1"/>
              <a:t>add</a:t>
            </a:r>
            <a:r>
              <a:rPr lang="nl-NL"/>
              <a:t> </a:t>
            </a:r>
            <a:r>
              <a:rPr lang="nl-NL" err="1"/>
              <a:t>an</a:t>
            </a:r>
            <a:r>
              <a:rPr lang="nl-NL"/>
              <a:t> image</a:t>
            </a:r>
          </a:p>
        </p:txBody>
      </p:sp>
      <p:pic>
        <p:nvPicPr>
          <p:cNvPr id="17" name="Graphic 16">
            <a:extLst>
              <a:ext uri="{FF2B5EF4-FFF2-40B4-BE49-F238E27FC236}">
                <a16:creationId xmlns:a16="http://schemas.microsoft.com/office/drawing/2014/main" id="{5B2F719D-0CDC-9B6E-B365-7CB39E65087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719693" y="822724"/>
            <a:ext cx="1819277" cy="1324715"/>
          </a:xfrm>
          <a:prstGeom prst="rect">
            <a:avLst/>
          </a:prstGeom>
        </p:spPr>
      </p:pic>
      <p:sp>
        <p:nvSpPr>
          <p:cNvPr id="21" name="Tijdelijke aanduiding voor tekst 21">
            <a:extLst>
              <a:ext uri="{FF2B5EF4-FFF2-40B4-BE49-F238E27FC236}">
                <a16:creationId xmlns:a16="http://schemas.microsoft.com/office/drawing/2014/main" id="{2043739E-5BA5-E8EC-7E81-16645BE36F69}"/>
              </a:ext>
            </a:extLst>
          </p:cNvPr>
          <p:cNvSpPr>
            <a:spLocks noGrp="1"/>
          </p:cNvSpPr>
          <p:nvPr>
            <p:ph type="body" sz="quarter" idx="27" hasCustomPrompt="1"/>
          </p:nvPr>
        </p:nvSpPr>
        <p:spPr>
          <a:xfrm>
            <a:off x="1257303" y="2866643"/>
            <a:ext cx="10081362" cy="6598826"/>
          </a:xfrm>
          <a:prstGeom prst="rect">
            <a:avLst/>
          </a:prstGeom>
        </p:spPr>
        <p:txBody>
          <a:bodyPr lIns="0" tIns="0" rIns="0" bIns="0"/>
          <a:lstStyle>
            <a:lvl1pPr marL="0"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1pPr>
            <a:lvl2pPr marL="342891"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2pPr>
            <a:lvl3pPr marL="685784"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3pPr>
            <a:lvl4pPr marL="1028675"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4pPr>
            <a:lvl5pPr marL="1371566"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5pPr>
          </a:lstStyle>
          <a:p>
            <a:pPr lvl="0"/>
            <a:r>
              <a:rPr lang="nl-NL"/>
              <a:t>Source Sans Pro 16pt</a:t>
            </a:r>
          </a:p>
          <a:p>
            <a:pPr lvl="1"/>
            <a:r>
              <a:rPr lang="nl-NL"/>
              <a:t>Second level</a:t>
            </a:r>
          </a:p>
          <a:p>
            <a:pPr lvl="2"/>
            <a:r>
              <a:rPr lang="nl-NL" err="1"/>
              <a:t>Third</a:t>
            </a:r>
            <a:r>
              <a:rPr lang="nl-NL"/>
              <a:t> level</a:t>
            </a:r>
          </a:p>
          <a:p>
            <a:pPr lvl="3"/>
            <a:r>
              <a:rPr lang="nl-NL" err="1"/>
              <a:t>Fourth</a:t>
            </a:r>
            <a:r>
              <a:rPr lang="nl-NL"/>
              <a:t> level</a:t>
            </a:r>
          </a:p>
          <a:p>
            <a:pPr lvl="4"/>
            <a:r>
              <a:rPr lang="nl-NL" err="1"/>
              <a:t>Fifth</a:t>
            </a:r>
            <a:r>
              <a:rPr lang="nl-NL"/>
              <a:t> level</a:t>
            </a:r>
          </a:p>
        </p:txBody>
      </p:sp>
      <p:sp>
        <p:nvSpPr>
          <p:cNvPr id="23" name="Tijdelijke aanduiding voor tekst 23">
            <a:extLst>
              <a:ext uri="{FF2B5EF4-FFF2-40B4-BE49-F238E27FC236}">
                <a16:creationId xmlns:a16="http://schemas.microsoft.com/office/drawing/2014/main" id="{DAA4DFFB-4361-41A0-72F4-34392293D55E}"/>
              </a:ext>
            </a:extLst>
          </p:cNvPr>
          <p:cNvSpPr>
            <a:spLocks noGrp="1"/>
          </p:cNvSpPr>
          <p:nvPr>
            <p:ph type="body" sz="quarter" idx="28" hasCustomPrompt="1"/>
          </p:nvPr>
        </p:nvSpPr>
        <p:spPr>
          <a:xfrm>
            <a:off x="1257299" y="1994149"/>
            <a:ext cx="10081365" cy="682229"/>
          </a:xfrm>
          <a:prstGeom prst="rect">
            <a:avLst/>
          </a:prstGeom>
        </p:spPr>
        <p:txBody>
          <a:bodyPr lIns="0" tIns="0" rIns="0" bIns="0" anchor="ctr"/>
          <a:lstStyle>
            <a:lvl1pPr marL="0" indent="0" algn="l">
              <a:buNone/>
              <a:defRPr sz="3000" b="1">
                <a:solidFill>
                  <a:srgbClr val="0055A0"/>
                </a:solidFill>
                <a:latin typeface="Source Sans 3 SemiBold" panose="020B0303030403020204" pitchFamily="34" charset="0"/>
              </a:defRPr>
            </a:lvl1pPr>
          </a:lstStyle>
          <a:p>
            <a:pPr lvl="0"/>
            <a:r>
              <a:rPr lang="nl-NL"/>
              <a:t>Source Sans Pro </a:t>
            </a:r>
            <a:r>
              <a:rPr lang="nl-NL" err="1"/>
              <a:t>Semibold</a:t>
            </a:r>
            <a:r>
              <a:rPr lang="nl-NL"/>
              <a:t> 20pt</a:t>
            </a:r>
          </a:p>
        </p:txBody>
      </p:sp>
      <p:sp>
        <p:nvSpPr>
          <p:cNvPr id="24" name="Naam dia">
            <a:extLst>
              <a:ext uri="{FF2B5EF4-FFF2-40B4-BE49-F238E27FC236}">
                <a16:creationId xmlns:a16="http://schemas.microsoft.com/office/drawing/2014/main" id="{57A0A4FC-DA38-88C5-CE87-D529C7A9FA49}"/>
              </a:ext>
            </a:extLst>
          </p:cNvPr>
          <p:cNvSpPr txBox="1">
            <a:spLocks noGrp="1"/>
          </p:cNvSpPr>
          <p:nvPr>
            <p:ph type="title" hasCustomPrompt="1"/>
          </p:nvPr>
        </p:nvSpPr>
        <p:spPr>
          <a:xfrm>
            <a:off x="1257299" y="822724"/>
            <a:ext cx="10081365" cy="981158"/>
          </a:xfrm>
          <a:prstGeom prst="rect">
            <a:avLst/>
          </a:prstGeom>
        </p:spPr>
        <p:txBody>
          <a:bodyPr lIns="0" tIns="72000" rIns="0" bIns="0"/>
          <a:lstStyle>
            <a:lvl1pPr marL="0" marR="0" indent="0" algn="l" defTabSz="685784" rtl="0" eaLnBrk="1" fontAlgn="auto" latinLnBrk="0" hangingPunct="1">
              <a:lnSpc>
                <a:spcPct val="90000"/>
              </a:lnSpc>
              <a:spcBef>
                <a:spcPct val="0"/>
              </a:spcBef>
              <a:spcAft>
                <a:spcPts val="0"/>
              </a:spcAft>
              <a:buClrTx/>
              <a:buSzTx/>
              <a:buFontTx/>
              <a:buNone/>
              <a:tabLst/>
              <a:defRPr sz="5400">
                <a:solidFill>
                  <a:srgbClr val="0055A0"/>
                </a:solidFill>
                <a:latin typeface="Source Sans Pro Semibold" panose="020B0603030403020204" pitchFamily="34" charset="0"/>
              </a:defRPr>
            </a:lvl1pPr>
          </a:lstStyle>
          <a:p>
            <a:r>
              <a:rPr lang="nl-NL"/>
              <a:t>Source Sans Pro </a:t>
            </a:r>
            <a:r>
              <a:rPr lang="nl-NL" err="1"/>
              <a:t>Semibold</a:t>
            </a:r>
            <a:r>
              <a:rPr lang="nl-NL"/>
              <a:t> 36pt</a:t>
            </a:r>
            <a:endParaRPr/>
          </a:p>
        </p:txBody>
      </p:sp>
      <p:sp>
        <p:nvSpPr>
          <p:cNvPr id="32" name="Rectangle 31">
            <a:extLst>
              <a:ext uri="{FF2B5EF4-FFF2-40B4-BE49-F238E27FC236}">
                <a16:creationId xmlns:a16="http://schemas.microsoft.com/office/drawing/2014/main" id="{022A0714-877D-9135-8DED-E66AB401F526}"/>
              </a:ext>
            </a:extLst>
          </p:cNvPr>
          <p:cNvSpPr/>
          <p:nvPr userDrawn="1"/>
        </p:nvSpPr>
        <p:spPr>
          <a:xfrm>
            <a:off x="18673520" y="5561109"/>
            <a:ext cx="787649" cy="7876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3" name="Rectangle 32">
            <a:extLst>
              <a:ext uri="{FF2B5EF4-FFF2-40B4-BE49-F238E27FC236}">
                <a16:creationId xmlns:a16="http://schemas.microsoft.com/office/drawing/2014/main" id="{03E2A86A-6E59-CD2B-1FAA-9884C230614E}"/>
              </a:ext>
            </a:extLst>
          </p:cNvPr>
          <p:cNvSpPr/>
          <p:nvPr userDrawn="1"/>
        </p:nvSpPr>
        <p:spPr>
          <a:xfrm>
            <a:off x="19461169" y="5561109"/>
            <a:ext cx="787649" cy="787649"/>
          </a:xfrm>
          <a:prstGeom prst="rect">
            <a:avLst/>
          </a:prstGeom>
          <a:solidFill>
            <a:srgbClr val="4E74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4" name="Rectangle 33">
            <a:extLst>
              <a:ext uri="{FF2B5EF4-FFF2-40B4-BE49-F238E27FC236}">
                <a16:creationId xmlns:a16="http://schemas.microsoft.com/office/drawing/2014/main" id="{01D71727-A2A1-DCE7-4A88-3C071E4555A7}"/>
              </a:ext>
            </a:extLst>
          </p:cNvPr>
          <p:cNvSpPr/>
          <p:nvPr userDrawn="1"/>
        </p:nvSpPr>
        <p:spPr>
          <a:xfrm>
            <a:off x="18673520" y="6348758"/>
            <a:ext cx="787649" cy="7876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5" name="Rectangle 34">
            <a:extLst>
              <a:ext uri="{FF2B5EF4-FFF2-40B4-BE49-F238E27FC236}">
                <a16:creationId xmlns:a16="http://schemas.microsoft.com/office/drawing/2014/main" id="{BAFBFFF7-CB3A-E1AE-7AD2-03BCDE2734EE}"/>
              </a:ext>
            </a:extLst>
          </p:cNvPr>
          <p:cNvSpPr/>
          <p:nvPr userDrawn="1"/>
        </p:nvSpPr>
        <p:spPr>
          <a:xfrm>
            <a:off x="19461169" y="6348758"/>
            <a:ext cx="787649" cy="787649"/>
          </a:xfrm>
          <a:prstGeom prst="rect">
            <a:avLst/>
          </a:prstGeom>
          <a:solidFill>
            <a:srgbClr val="60A3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6" name="Rectangle 35">
            <a:extLst>
              <a:ext uri="{FF2B5EF4-FFF2-40B4-BE49-F238E27FC236}">
                <a16:creationId xmlns:a16="http://schemas.microsoft.com/office/drawing/2014/main" id="{0D4E0BDA-D195-BF9D-FB6A-58F25C6EA6D2}"/>
              </a:ext>
            </a:extLst>
          </p:cNvPr>
          <p:cNvSpPr/>
          <p:nvPr userDrawn="1"/>
        </p:nvSpPr>
        <p:spPr>
          <a:xfrm>
            <a:off x="18673520" y="7136407"/>
            <a:ext cx="787649" cy="7876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7" name="Rectangle 36">
            <a:extLst>
              <a:ext uri="{FF2B5EF4-FFF2-40B4-BE49-F238E27FC236}">
                <a16:creationId xmlns:a16="http://schemas.microsoft.com/office/drawing/2014/main" id="{6EC5386D-B2B8-24F1-B696-810E1C378099}"/>
              </a:ext>
            </a:extLst>
          </p:cNvPr>
          <p:cNvSpPr/>
          <p:nvPr userDrawn="1"/>
        </p:nvSpPr>
        <p:spPr>
          <a:xfrm>
            <a:off x="19461169" y="7136407"/>
            <a:ext cx="787649" cy="787649"/>
          </a:xfrm>
          <a:prstGeom prst="rect">
            <a:avLst/>
          </a:prstGeom>
          <a:solidFill>
            <a:srgbClr val="71B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8" name="Rectangle 37">
            <a:extLst>
              <a:ext uri="{FF2B5EF4-FFF2-40B4-BE49-F238E27FC236}">
                <a16:creationId xmlns:a16="http://schemas.microsoft.com/office/drawing/2014/main" id="{CE24B71D-4B82-E1C8-AD58-FC10DD04BD00}"/>
              </a:ext>
            </a:extLst>
          </p:cNvPr>
          <p:cNvSpPr/>
          <p:nvPr userDrawn="1"/>
        </p:nvSpPr>
        <p:spPr>
          <a:xfrm>
            <a:off x="18673520" y="7924055"/>
            <a:ext cx="787649" cy="78764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9" name="Rectangle 38">
            <a:extLst>
              <a:ext uri="{FF2B5EF4-FFF2-40B4-BE49-F238E27FC236}">
                <a16:creationId xmlns:a16="http://schemas.microsoft.com/office/drawing/2014/main" id="{D8099AC5-3D9E-AF68-350C-94861D8013E7}"/>
              </a:ext>
            </a:extLst>
          </p:cNvPr>
          <p:cNvSpPr/>
          <p:nvPr userDrawn="1"/>
        </p:nvSpPr>
        <p:spPr>
          <a:xfrm>
            <a:off x="19461169" y="7924055"/>
            <a:ext cx="787649" cy="787649"/>
          </a:xfrm>
          <a:prstGeom prst="rect">
            <a:avLst/>
          </a:prstGeom>
          <a:solidFill>
            <a:srgbClr val="89BF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0" name="Rectangle 39">
            <a:extLst>
              <a:ext uri="{FF2B5EF4-FFF2-40B4-BE49-F238E27FC236}">
                <a16:creationId xmlns:a16="http://schemas.microsoft.com/office/drawing/2014/main" id="{E9A8D80B-AC60-98B3-7BE2-F3DE47DBB5A7}"/>
              </a:ext>
            </a:extLst>
          </p:cNvPr>
          <p:cNvSpPr/>
          <p:nvPr userDrawn="1"/>
        </p:nvSpPr>
        <p:spPr>
          <a:xfrm>
            <a:off x="18673520" y="8711704"/>
            <a:ext cx="787649" cy="7876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1" name="Rectangle 40">
            <a:extLst>
              <a:ext uri="{FF2B5EF4-FFF2-40B4-BE49-F238E27FC236}">
                <a16:creationId xmlns:a16="http://schemas.microsoft.com/office/drawing/2014/main" id="{36281D84-9382-7C11-35BB-EC5A3D872735}"/>
              </a:ext>
            </a:extLst>
          </p:cNvPr>
          <p:cNvSpPr/>
          <p:nvPr userDrawn="1"/>
        </p:nvSpPr>
        <p:spPr>
          <a:xfrm>
            <a:off x="19461169" y="8711704"/>
            <a:ext cx="787649" cy="787649"/>
          </a:xfrm>
          <a:prstGeom prst="rect">
            <a:avLst/>
          </a:prstGeom>
          <a:solidFill>
            <a:srgbClr val="9FC3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2" name="Rectangle 41">
            <a:extLst>
              <a:ext uri="{FF2B5EF4-FFF2-40B4-BE49-F238E27FC236}">
                <a16:creationId xmlns:a16="http://schemas.microsoft.com/office/drawing/2014/main" id="{A048CC02-34FA-38A3-2F06-D8CC46A481FA}"/>
              </a:ext>
            </a:extLst>
          </p:cNvPr>
          <p:cNvSpPr/>
          <p:nvPr userDrawn="1"/>
        </p:nvSpPr>
        <p:spPr>
          <a:xfrm>
            <a:off x="18673520" y="9499352"/>
            <a:ext cx="787649" cy="7876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3" name="Rectangle 42">
            <a:extLst>
              <a:ext uri="{FF2B5EF4-FFF2-40B4-BE49-F238E27FC236}">
                <a16:creationId xmlns:a16="http://schemas.microsoft.com/office/drawing/2014/main" id="{07C64F1B-A1C5-CE45-E095-3C57B861CD2A}"/>
              </a:ext>
            </a:extLst>
          </p:cNvPr>
          <p:cNvSpPr/>
          <p:nvPr userDrawn="1"/>
        </p:nvSpPr>
        <p:spPr>
          <a:xfrm>
            <a:off x="19461169" y="9499352"/>
            <a:ext cx="787649" cy="787649"/>
          </a:xfrm>
          <a:prstGeom prst="rect">
            <a:avLst/>
          </a:prstGeom>
          <a:solidFill>
            <a:srgbClr val="B0C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4" name="Rectangle 43">
            <a:extLst>
              <a:ext uri="{FF2B5EF4-FFF2-40B4-BE49-F238E27FC236}">
                <a16:creationId xmlns:a16="http://schemas.microsoft.com/office/drawing/2014/main" id="{7522E153-EA77-7380-CBC0-5E0C8DAEB726}"/>
              </a:ext>
            </a:extLst>
          </p:cNvPr>
          <p:cNvSpPr/>
          <p:nvPr userDrawn="1"/>
        </p:nvSpPr>
        <p:spPr>
          <a:xfrm>
            <a:off x="20248817" y="5561109"/>
            <a:ext cx="787649" cy="787649"/>
          </a:xfrm>
          <a:prstGeom prst="rect">
            <a:avLst/>
          </a:prstGeom>
          <a:solidFill>
            <a:srgbClr val="D5DE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5" name="Rectangle 44">
            <a:extLst>
              <a:ext uri="{FF2B5EF4-FFF2-40B4-BE49-F238E27FC236}">
                <a16:creationId xmlns:a16="http://schemas.microsoft.com/office/drawing/2014/main" id="{ED00560D-EBED-37EF-55C3-4FFDCBA2DF37}"/>
              </a:ext>
            </a:extLst>
          </p:cNvPr>
          <p:cNvSpPr/>
          <p:nvPr userDrawn="1"/>
        </p:nvSpPr>
        <p:spPr>
          <a:xfrm>
            <a:off x="20248817" y="6348758"/>
            <a:ext cx="787649" cy="787649"/>
          </a:xfrm>
          <a:prstGeom prst="rect">
            <a:avLst/>
          </a:prstGeom>
          <a:solidFill>
            <a:srgbClr val="DB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6" name="Rectangle 45">
            <a:extLst>
              <a:ext uri="{FF2B5EF4-FFF2-40B4-BE49-F238E27FC236}">
                <a16:creationId xmlns:a16="http://schemas.microsoft.com/office/drawing/2014/main" id="{B3D3CA23-D7FB-6938-06E3-3028C647EA34}"/>
              </a:ext>
            </a:extLst>
          </p:cNvPr>
          <p:cNvSpPr/>
          <p:nvPr userDrawn="1"/>
        </p:nvSpPr>
        <p:spPr>
          <a:xfrm>
            <a:off x="20248817" y="7136407"/>
            <a:ext cx="787649" cy="787649"/>
          </a:xfrm>
          <a:prstGeom prst="rect">
            <a:avLst/>
          </a:prstGeom>
          <a:solidFill>
            <a:srgbClr val="DEF0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7" name="Rectangle 46">
            <a:extLst>
              <a:ext uri="{FF2B5EF4-FFF2-40B4-BE49-F238E27FC236}">
                <a16:creationId xmlns:a16="http://schemas.microsoft.com/office/drawing/2014/main" id="{AD454A79-D22B-C537-9EAF-5728681A1029}"/>
              </a:ext>
            </a:extLst>
          </p:cNvPr>
          <p:cNvSpPr/>
          <p:nvPr userDrawn="1"/>
        </p:nvSpPr>
        <p:spPr>
          <a:xfrm>
            <a:off x="20248817" y="7924055"/>
            <a:ext cx="787649" cy="787649"/>
          </a:xfrm>
          <a:prstGeom prst="rect">
            <a:avLst/>
          </a:prstGeom>
          <a:solidFill>
            <a:srgbClr val="E4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8" name="Rectangle 47">
            <a:extLst>
              <a:ext uri="{FF2B5EF4-FFF2-40B4-BE49-F238E27FC236}">
                <a16:creationId xmlns:a16="http://schemas.microsoft.com/office/drawing/2014/main" id="{FD95B355-46C6-2E43-8868-FF1ABD50AACB}"/>
              </a:ext>
            </a:extLst>
          </p:cNvPr>
          <p:cNvSpPr/>
          <p:nvPr userDrawn="1"/>
        </p:nvSpPr>
        <p:spPr>
          <a:xfrm>
            <a:off x="20248817" y="8711704"/>
            <a:ext cx="787649" cy="787649"/>
          </a:xfrm>
          <a:prstGeom prst="rect">
            <a:avLst/>
          </a:prstGeom>
          <a:solidFill>
            <a:srgbClr val="E9F2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9" name="Rectangle 48">
            <a:extLst>
              <a:ext uri="{FF2B5EF4-FFF2-40B4-BE49-F238E27FC236}">
                <a16:creationId xmlns:a16="http://schemas.microsoft.com/office/drawing/2014/main" id="{921EAE32-526A-FB60-C198-692417A1A6E4}"/>
              </a:ext>
            </a:extLst>
          </p:cNvPr>
          <p:cNvSpPr/>
          <p:nvPr userDrawn="1"/>
        </p:nvSpPr>
        <p:spPr>
          <a:xfrm>
            <a:off x="20248817" y="9499352"/>
            <a:ext cx="787649" cy="787649"/>
          </a:xfrm>
          <a:prstGeom prst="rect">
            <a:avLst/>
          </a:prstGeom>
          <a:solidFill>
            <a:srgbClr val="ECF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0" name="TextBox 49">
            <a:extLst>
              <a:ext uri="{FF2B5EF4-FFF2-40B4-BE49-F238E27FC236}">
                <a16:creationId xmlns:a16="http://schemas.microsoft.com/office/drawing/2014/main" id="{487450E8-CB38-1D73-5A32-5E485C37388C}"/>
              </a:ext>
            </a:extLst>
          </p:cNvPr>
          <p:cNvSpPr txBox="1"/>
          <p:nvPr userDrawn="1"/>
        </p:nvSpPr>
        <p:spPr>
          <a:xfrm>
            <a:off x="18673520"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100%</a:t>
            </a:r>
          </a:p>
        </p:txBody>
      </p:sp>
      <p:sp>
        <p:nvSpPr>
          <p:cNvPr id="51" name="TextBox 50">
            <a:extLst>
              <a:ext uri="{FF2B5EF4-FFF2-40B4-BE49-F238E27FC236}">
                <a16:creationId xmlns:a16="http://schemas.microsoft.com/office/drawing/2014/main" id="{2372ED00-319C-D2AC-AAE5-098B7ACEB1CF}"/>
              </a:ext>
            </a:extLst>
          </p:cNvPr>
          <p:cNvSpPr txBox="1"/>
          <p:nvPr userDrawn="1"/>
        </p:nvSpPr>
        <p:spPr>
          <a:xfrm>
            <a:off x="19461167"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80%</a:t>
            </a:r>
          </a:p>
        </p:txBody>
      </p:sp>
      <p:sp>
        <p:nvSpPr>
          <p:cNvPr id="52" name="TextBox 51">
            <a:extLst>
              <a:ext uri="{FF2B5EF4-FFF2-40B4-BE49-F238E27FC236}">
                <a16:creationId xmlns:a16="http://schemas.microsoft.com/office/drawing/2014/main" id="{6C4F6BED-2B61-B90A-E1B9-40D56A19138D}"/>
              </a:ext>
            </a:extLst>
          </p:cNvPr>
          <p:cNvSpPr txBox="1"/>
          <p:nvPr userDrawn="1"/>
        </p:nvSpPr>
        <p:spPr>
          <a:xfrm>
            <a:off x="20248816"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20%</a:t>
            </a:r>
          </a:p>
        </p:txBody>
      </p:sp>
      <p:sp>
        <p:nvSpPr>
          <p:cNvPr id="53" name="TextBox 52">
            <a:extLst>
              <a:ext uri="{FF2B5EF4-FFF2-40B4-BE49-F238E27FC236}">
                <a16:creationId xmlns:a16="http://schemas.microsoft.com/office/drawing/2014/main" id="{5C399FD5-5E23-FA56-3263-9088C78E9AA6}"/>
              </a:ext>
            </a:extLst>
          </p:cNvPr>
          <p:cNvSpPr txBox="1"/>
          <p:nvPr userDrawn="1"/>
        </p:nvSpPr>
        <p:spPr>
          <a:xfrm>
            <a:off x="18607599" y="3961040"/>
            <a:ext cx="2497380" cy="784830"/>
          </a:xfrm>
          <a:prstGeom prst="rect">
            <a:avLst/>
          </a:prstGeom>
          <a:noFill/>
        </p:spPr>
        <p:txBody>
          <a:bodyPr wrap="square" rtlCol="0">
            <a:spAutoFit/>
          </a:bodyPr>
          <a:lstStyle/>
          <a:p>
            <a:pPr>
              <a:lnSpc>
                <a:spcPct val="100000"/>
              </a:lnSpc>
            </a:pP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&gt; More </a:t>
            </a:r>
            <a:r>
              <a:rPr lang="nl-NL" sz="1500" b="0" i="0" err="1">
                <a:solidFill>
                  <a:schemeClr val="tx2"/>
                </a:solidFill>
                <a:latin typeface="Source Sans Pro" panose="020B0503030403020204" pitchFamily="34" charset="0"/>
              </a:rPr>
              <a:t>colors</a:t>
            </a:r>
            <a:r>
              <a:rPr lang="nl-NL" sz="1500" b="0" i="0">
                <a:solidFill>
                  <a:schemeClr val="tx2"/>
                </a:solidFill>
                <a:latin typeface="Source Sans Pro" panose="020B0503030403020204" pitchFamily="34" charset="0"/>
              </a:rPr>
              <a:t> &gt; </a:t>
            </a:r>
          </a:p>
          <a:p>
            <a:pPr>
              <a:lnSpc>
                <a:spcPct val="100000"/>
              </a:lnSpc>
            </a:pPr>
            <a:r>
              <a:rPr lang="nl-NL" sz="1500" b="0" i="0" err="1">
                <a:solidFill>
                  <a:schemeClr val="tx2"/>
                </a:solidFill>
                <a:latin typeface="Source Sans Pro" panose="020B0503030403020204" pitchFamily="34" charset="0"/>
              </a:rPr>
              <a:t>use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picker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to</a:t>
            </a:r>
            <a:r>
              <a:rPr lang="nl-NL" sz="1500" b="0" i="0">
                <a:solidFill>
                  <a:schemeClr val="tx2"/>
                </a:solidFill>
                <a:latin typeface="Source Sans Pro" panose="020B0503030403020204" pitchFamily="34" charset="0"/>
              </a:rPr>
              <a:t> select </a:t>
            </a:r>
            <a:r>
              <a:rPr lang="nl-NL" sz="1500" b="0" i="0" err="1">
                <a:solidFill>
                  <a:schemeClr val="tx2"/>
                </a:solidFill>
                <a:latin typeface="Source Sans Pro" panose="020B0503030403020204" pitchFamily="34" charset="0"/>
              </a:rPr>
              <a:t>one</a:t>
            </a:r>
            <a:r>
              <a:rPr lang="nl-NL" sz="1500" b="0" i="0">
                <a:solidFill>
                  <a:schemeClr val="tx2"/>
                </a:solidFill>
                <a:latin typeface="Source Sans Pro" panose="020B0503030403020204" pitchFamily="34" charset="0"/>
              </a:rPr>
              <a:t> of </a:t>
            </a:r>
            <a:r>
              <a:rPr lang="nl-NL" sz="1500" b="0" i="0" err="1">
                <a:solidFill>
                  <a:schemeClr val="tx2"/>
                </a:solidFill>
                <a:latin typeface="Source Sans Pro" panose="020B0503030403020204" pitchFamily="34" charset="0"/>
              </a:rPr>
              <a:t>the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tints</a:t>
            </a:r>
            <a:r>
              <a:rPr lang="nl-NL" sz="1500" b="0" i="0">
                <a:solidFill>
                  <a:schemeClr val="tx2"/>
                </a:solidFill>
                <a:latin typeface="Source Sans Pro" panose="020B0503030403020204" pitchFamily="34" charset="0"/>
              </a:rPr>
              <a:t> below</a:t>
            </a:r>
          </a:p>
        </p:txBody>
      </p:sp>
      <p:sp>
        <p:nvSpPr>
          <p:cNvPr id="5" name="Tijdelijke aanduiding voor dianummer 5">
            <a:extLst>
              <a:ext uri="{FF2B5EF4-FFF2-40B4-BE49-F238E27FC236}">
                <a16:creationId xmlns:a16="http://schemas.microsoft.com/office/drawing/2014/main" id="{96D076FC-324C-4711-5C36-F1CA0D151908}"/>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rgbClr val="0055A0"/>
                </a:solidFill>
                <a:latin typeface="Source Sans Pro" panose="020B0503030403020204" pitchFamily="34" charset="0"/>
              </a:defRPr>
            </a:lvl1pPr>
          </a:lstStyle>
          <a:p>
            <a:fld id="{23A50E62-C0ED-D548-8900-3F15E6459756}" type="slidenum">
              <a:rPr lang="nl-NL" smtClean="0"/>
              <a:pPr/>
              <a:t>‹N°›</a:t>
            </a:fld>
            <a:endParaRPr lang="nl-NL"/>
          </a:p>
        </p:txBody>
      </p:sp>
      <p:sp>
        <p:nvSpPr>
          <p:cNvPr id="6" name="Tijdelijke aanduiding voor voettekst 4">
            <a:extLst>
              <a:ext uri="{FF2B5EF4-FFF2-40B4-BE49-F238E27FC236}">
                <a16:creationId xmlns:a16="http://schemas.microsoft.com/office/drawing/2014/main" id="{4196AD89-AD91-1D2E-80EF-1D5938637289}"/>
              </a:ext>
            </a:extLst>
          </p:cNvPr>
          <p:cNvSpPr>
            <a:spLocks noGrp="1"/>
          </p:cNvSpPr>
          <p:nvPr>
            <p:ph type="ftr" sz="quarter" idx="11"/>
          </p:nvPr>
        </p:nvSpPr>
        <p:spPr>
          <a:xfrm>
            <a:off x="1235870" y="9613408"/>
            <a:ext cx="7908131" cy="547688"/>
          </a:xfrm>
          <a:prstGeom prst="rect">
            <a:avLst/>
          </a:prstGeom>
        </p:spPr>
        <p:txBody>
          <a:bodyPr lIns="0" tIns="0" rIns="0" bIns="0" anchor="ctr"/>
          <a:lstStyle>
            <a:lvl1pPr>
              <a:defRPr lang="nl-NL" sz="1400" dirty="0">
                <a:solidFill>
                  <a:srgbClr val="0055A0"/>
                </a:solidFill>
                <a:latin typeface="Source Sans Pro" panose="020B0503030403020204" pitchFamily="34" charset="0"/>
              </a:defRPr>
            </a:lvl1pPr>
          </a:lstStyle>
          <a:p>
            <a:pPr algn="l"/>
            <a:r>
              <a:rPr lang="nl-NL"/>
              <a:t>Lorem ipsum dolor sit amet</a:t>
            </a:r>
          </a:p>
        </p:txBody>
      </p:sp>
    </p:spTree>
    <p:extLst>
      <p:ext uri="{BB962C8B-B14F-4D97-AF65-F5344CB8AC3E}">
        <p14:creationId xmlns:p14="http://schemas.microsoft.com/office/powerpoint/2010/main" val="2832606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Slide 2 - 3 images">
    <p:spTree>
      <p:nvGrpSpPr>
        <p:cNvPr id="1" name=""/>
        <p:cNvGrpSpPr/>
        <p:nvPr/>
      </p:nvGrpSpPr>
      <p:grpSpPr>
        <a:xfrm>
          <a:off x="0" y="0"/>
          <a:ext cx="0" cy="0"/>
          <a:chOff x="0" y="0"/>
          <a:chExt cx="0" cy="0"/>
        </a:xfrm>
      </p:grpSpPr>
      <p:sp>
        <p:nvSpPr>
          <p:cNvPr id="33" name="Tijdelijke aanduiding voor afbeelding 32">
            <a:extLst>
              <a:ext uri="{FF2B5EF4-FFF2-40B4-BE49-F238E27FC236}">
                <a16:creationId xmlns:a16="http://schemas.microsoft.com/office/drawing/2014/main" id="{4CC50075-8C2C-4B09-EA48-720742C07236}"/>
              </a:ext>
            </a:extLst>
          </p:cNvPr>
          <p:cNvSpPr>
            <a:spLocks noGrp="1"/>
          </p:cNvSpPr>
          <p:nvPr>
            <p:ph type="pic" sz="quarter" idx="38" hasCustomPrompt="1"/>
          </p:nvPr>
        </p:nvSpPr>
        <p:spPr>
          <a:xfrm>
            <a:off x="1245269" y="3070477"/>
            <a:ext cx="5009229" cy="3278282"/>
          </a:xfrm>
          <a:prstGeom prst="rect">
            <a:avLst/>
          </a:prstGeom>
          <a:solidFill>
            <a:schemeClr val="bg1">
              <a:lumMod val="95000"/>
            </a:schemeClr>
          </a:solidFill>
        </p:spPr>
        <p:txBody>
          <a:bodyPr wrap="square" anchor="ctr">
            <a:noAutofit/>
          </a:bodyPr>
          <a:lstStyle>
            <a:lvl1pPr marL="0" indent="0" algn="ctr">
              <a:buNone/>
              <a:defRPr sz="1500">
                <a:latin typeface="Source Sans Pro" panose="020B0503030403020204" pitchFamily="34" charset="0"/>
              </a:defRPr>
            </a:lvl1pPr>
          </a:lstStyle>
          <a:p>
            <a:r>
              <a:rPr lang="nl-NL"/>
              <a:t>Drag </a:t>
            </a:r>
            <a:r>
              <a:rPr lang="nl-NL" err="1"/>
              <a:t>an</a:t>
            </a:r>
            <a:r>
              <a:rPr lang="nl-NL"/>
              <a:t> image </a:t>
            </a:r>
            <a:r>
              <a:rPr lang="nl-NL" err="1"/>
              <a:t>onto</a:t>
            </a:r>
            <a:r>
              <a:rPr lang="nl-NL"/>
              <a:t> </a:t>
            </a:r>
            <a:r>
              <a:rPr lang="nl-NL" err="1"/>
              <a:t>this</a:t>
            </a:r>
            <a:r>
              <a:rPr lang="nl-NL"/>
              <a:t> slide </a:t>
            </a:r>
            <a:r>
              <a:rPr lang="nl-NL" err="1"/>
              <a:t>to</a:t>
            </a:r>
            <a:r>
              <a:rPr lang="nl-NL"/>
              <a:t> </a:t>
            </a:r>
            <a:r>
              <a:rPr lang="nl-NL" err="1"/>
              <a:t>add</a:t>
            </a:r>
            <a:r>
              <a:rPr lang="nl-NL"/>
              <a:t> </a:t>
            </a:r>
            <a:r>
              <a:rPr lang="nl-NL" err="1"/>
              <a:t>an</a:t>
            </a:r>
            <a:r>
              <a:rPr lang="nl-NL"/>
              <a:t> image</a:t>
            </a:r>
          </a:p>
        </p:txBody>
      </p:sp>
      <p:sp>
        <p:nvSpPr>
          <p:cNvPr id="18" name="Vrije vorm 17">
            <a:extLst>
              <a:ext uri="{FF2B5EF4-FFF2-40B4-BE49-F238E27FC236}">
                <a16:creationId xmlns:a16="http://schemas.microsoft.com/office/drawing/2014/main" id="{0F6635C0-A347-D209-FD90-9EDE20D6428B}"/>
              </a:ext>
            </a:extLst>
          </p:cNvPr>
          <p:cNvSpPr/>
          <p:nvPr userDrawn="1"/>
        </p:nvSpPr>
        <p:spPr>
          <a:xfrm>
            <a:off x="1" y="0"/>
            <a:ext cx="608180" cy="10287000"/>
          </a:xfrm>
          <a:custGeom>
            <a:avLst/>
            <a:gdLst>
              <a:gd name="connsiteX0" fmla="*/ 0 w 810905"/>
              <a:gd name="connsiteY0" fmla="*/ 0 h 13716000"/>
              <a:gd name="connsiteX1" fmla="*/ 541068 w 810905"/>
              <a:gd name="connsiteY1" fmla="*/ 0 h 13716000"/>
              <a:gd name="connsiteX2" fmla="*/ 541068 w 810905"/>
              <a:gd name="connsiteY2" fmla="*/ 1451726 h 13716000"/>
              <a:gd name="connsiteX3" fmla="*/ 787954 w 810905"/>
              <a:gd name="connsiteY3" fmla="*/ 1698612 h 13716000"/>
              <a:gd name="connsiteX4" fmla="*/ 787954 w 810905"/>
              <a:gd name="connsiteY4" fmla="*/ 1809430 h 13716000"/>
              <a:gd name="connsiteX5" fmla="*/ 541068 w 810905"/>
              <a:gd name="connsiteY5" fmla="*/ 2056315 h 13716000"/>
              <a:gd name="connsiteX6" fmla="*/ 541068 w 810905"/>
              <a:gd name="connsiteY6" fmla="*/ 13716000 h 13716000"/>
              <a:gd name="connsiteX7" fmla="*/ 0 w 810905"/>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905" h="13716000">
                <a:moveTo>
                  <a:pt x="0" y="0"/>
                </a:moveTo>
                <a:lnTo>
                  <a:pt x="541068" y="0"/>
                </a:lnTo>
                <a:lnTo>
                  <a:pt x="541068" y="1451726"/>
                </a:lnTo>
                <a:lnTo>
                  <a:pt x="787954" y="1698612"/>
                </a:lnTo>
                <a:cubicBezTo>
                  <a:pt x="818556" y="1729213"/>
                  <a:pt x="818556" y="1778828"/>
                  <a:pt x="787954" y="1809430"/>
                </a:cubicBezTo>
                <a:lnTo>
                  <a:pt x="541068" y="2056315"/>
                </a:lnTo>
                <a:lnTo>
                  <a:pt x="541068" y="13716000"/>
                </a:lnTo>
                <a:lnTo>
                  <a:pt x="0" y="13716000"/>
                </a:lnTo>
                <a:close/>
              </a:path>
            </a:pathLst>
          </a:custGeom>
          <a:gradFill>
            <a:gsLst>
              <a:gs pos="10937">
                <a:srgbClr val="0055A0"/>
              </a:gs>
              <a:gs pos="49057">
                <a:srgbClr val="009DE0"/>
              </a:gs>
              <a:gs pos="88591">
                <a:srgbClr val="A2C037"/>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977"/>
          </a:p>
        </p:txBody>
      </p:sp>
      <p:pic>
        <p:nvPicPr>
          <p:cNvPr id="2" name="Graphic 1">
            <a:extLst>
              <a:ext uri="{FF2B5EF4-FFF2-40B4-BE49-F238E27FC236}">
                <a16:creationId xmlns:a16="http://schemas.microsoft.com/office/drawing/2014/main" id="{581DA6D3-A88A-861B-CE85-72D7EC7BE3C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719693" y="822724"/>
            <a:ext cx="1819277" cy="1324715"/>
          </a:xfrm>
          <a:prstGeom prst="rect">
            <a:avLst/>
          </a:prstGeom>
        </p:spPr>
      </p:pic>
      <p:sp>
        <p:nvSpPr>
          <p:cNvPr id="11" name="Naam dia">
            <a:extLst>
              <a:ext uri="{FF2B5EF4-FFF2-40B4-BE49-F238E27FC236}">
                <a16:creationId xmlns:a16="http://schemas.microsoft.com/office/drawing/2014/main" id="{4F4FFC70-0B1B-15C8-4122-A8DED1083FB3}"/>
              </a:ext>
            </a:extLst>
          </p:cNvPr>
          <p:cNvSpPr txBox="1">
            <a:spLocks noGrp="1"/>
          </p:cNvSpPr>
          <p:nvPr>
            <p:ph type="title" hasCustomPrompt="1"/>
          </p:nvPr>
        </p:nvSpPr>
        <p:spPr>
          <a:xfrm>
            <a:off x="1257298" y="822724"/>
            <a:ext cx="14260610" cy="981158"/>
          </a:xfrm>
          <a:prstGeom prst="rect">
            <a:avLst/>
          </a:prstGeom>
        </p:spPr>
        <p:txBody>
          <a:bodyPr lIns="0" tIns="72000" rIns="0" bIns="0"/>
          <a:lstStyle>
            <a:lvl1pPr marL="0" marR="0" indent="0" algn="l" defTabSz="685784" rtl="0" eaLnBrk="1" fontAlgn="auto" latinLnBrk="0" hangingPunct="1">
              <a:lnSpc>
                <a:spcPct val="90000"/>
              </a:lnSpc>
              <a:spcBef>
                <a:spcPct val="0"/>
              </a:spcBef>
              <a:spcAft>
                <a:spcPts val="0"/>
              </a:spcAft>
              <a:buClrTx/>
              <a:buSzTx/>
              <a:buFontTx/>
              <a:buNone/>
              <a:tabLst/>
              <a:defRPr sz="5400">
                <a:solidFill>
                  <a:srgbClr val="0055A0"/>
                </a:solidFill>
                <a:latin typeface="Source Sans Pro Semibold" panose="020B0603030403020204" pitchFamily="34" charset="0"/>
              </a:defRPr>
            </a:lvl1pPr>
          </a:lstStyle>
          <a:p>
            <a:r>
              <a:rPr lang="nl-NL"/>
              <a:t>Source Sans Pro </a:t>
            </a:r>
            <a:r>
              <a:rPr lang="nl-NL" err="1"/>
              <a:t>Semibold</a:t>
            </a:r>
            <a:r>
              <a:rPr lang="nl-NL"/>
              <a:t> 36pt</a:t>
            </a:r>
            <a:endParaRPr/>
          </a:p>
        </p:txBody>
      </p:sp>
      <p:sp>
        <p:nvSpPr>
          <p:cNvPr id="36" name="Rectangle 35">
            <a:extLst>
              <a:ext uri="{FF2B5EF4-FFF2-40B4-BE49-F238E27FC236}">
                <a16:creationId xmlns:a16="http://schemas.microsoft.com/office/drawing/2014/main" id="{0F7033BE-0DA1-13E1-DD0C-6DC386A1514F}"/>
              </a:ext>
            </a:extLst>
          </p:cNvPr>
          <p:cNvSpPr/>
          <p:nvPr userDrawn="1"/>
        </p:nvSpPr>
        <p:spPr>
          <a:xfrm>
            <a:off x="18673520" y="5561109"/>
            <a:ext cx="787649" cy="7876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7" name="Rectangle 36">
            <a:extLst>
              <a:ext uri="{FF2B5EF4-FFF2-40B4-BE49-F238E27FC236}">
                <a16:creationId xmlns:a16="http://schemas.microsoft.com/office/drawing/2014/main" id="{0B868C0B-0AC8-287D-EB20-1CDA2D25EC63}"/>
              </a:ext>
            </a:extLst>
          </p:cNvPr>
          <p:cNvSpPr/>
          <p:nvPr userDrawn="1"/>
        </p:nvSpPr>
        <p:spPr>
          <a:xfrm>
            <a:off x="19461169" y="5561109"/>
            <a:ext cx="787649" cy="787649"/>
          </a:xfrm>
          <a:prstGeom prst="rect">
            <a:avLst/>
          </a:prstGeom>
          <a:solidFill>
            <a:srgbClr val="4E74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8" name="Rectangle 37">
            <a:extLst>
              <a:ext uri="{FF2B5EF4-FFF2-40B4-BE49-F238E27FC236}">
                <a16:creationId xmlns:a16="http://schemas.microsoft.com/office/drawing/2014/main" id="{5A178A43-9754-4801-C016-2AD446F3B0BD}"/>
              </a:ext>
            </a:extLst>
          </p:cNvPr>
          <p:cNvSpPr/>
          <p:nvPr userDrawn="1"/>
        </p:nvSpPr>
        <p:spPr>
          <a:xfrm>
            <a:off x="18673520" y="6348758"/>
            <a:ext cx="787649" cy="7876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9" name="Rectangle 38">
            <a:extLst>
              <a:ext uri="{FF2B5EF4-FFF2-40B4-BE49-F238E27FC236}">
                <a16:creationId xmlns:a16="http://schemas.microsoft.com/office/drawing/2014/main" id="{A29529DC-665D-153F-3291-F80BC80210EC}"/>
              </a:ext>
            </a:extLst>
          </p:cNvPr>
          <p:cNvSpPr/>
          <p:nvPr userDrawn="1"/>
        </p:nvSpPr>
        <p:spPr>
          <a:xfrm>
            <a:off x="19461169" y="6348758"/>
            <a:ext cx="787649" cy="787649"/>
          </a:xfrm>
          <a:prstGeom prst="rect">
            <a:avLst/>
          </a:prstGeom>
          <a:solidFill>
            <a:srgbClr val="60A3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0" name="Rectangle 39">
            <a:extLst>
              <a:ext uri="{FF2B5EF4-FFF2-40B4-BE49-F238E27FC236}">
                <a16:creationId xmlns:a16="http://schemas.microsoft.com/office/drawing/2014/main" id="{A7544808-E4FD-2019-07C1-930943FFE0E8}"/>
              </a:ext>
            </a:extLst>
          </p:cNvPr>
          <p:cNvSpPr/>
          <p:nvPr userDrawn="1"/>
        </p:nvSpPr>
        <p:spPr>
          <a:xfrm>
            <a:off x="18673520" y="7136407"/>
            <a:ext cx="787649" cy="7876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1" name="Rectangle 40">
            <a:extLst>
              <a:ext uri="{FF2B5EF4-FFF2-40B4-BE49-F238E27FC236}">
                <a16:creationId xmlns:a16="http://schemas.microsoft.com/office/drawing/2014/main" id="{48926DB7-9C5C-ABBE-CC8C-EDC5D8C642B5}"/>
              </a:ext>
            </a:extLst>
          </p:cNvPr>
          <p:cNvSpPr/>
          <p:nvPr userDrawn="1"/>
        </p:nvSpPr>
        <p:spPr>
          <a:xfrm>
            <a:off x="19461169" y="7136407"/>
            <a:ext cx="787649" cy="787649"/>
          </a:xfrm>
          <a:prstGeom prst="rect">
            <a:avLst/>
          </a:prstGeom>
          <a:solidFill>
            <a:srgbClr val="71B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2" name="Rectangle 41">
            <a:extLst>
              <a:ext uri="{FF2B5EF4-FFF2-40B4-BE49-F238E27FC236}">
                <a16:creationId xmlns:a16="http://schemas.microsoft.com/office/drawing/2014/main" id="{2BE1AB20-766D-3CFC-915A-368B062D117A}"/>
              </a:ext>
            </a:extLst>
          </p:cNvPr>
          <p:cNvSpPr/>
          <p:nvPr userDrawn="1"/>
        </p:nvSpPr>
        <p:spPr>
          <a:xfrm>
            <a:off x="18673520" y="7924055"/>
            <a:ext cx="787649" cy="78764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3" name="Rectangle 42">
            <a:extLst>
              <a:ext uri="{FF2B5EF4-FFF2-40B4-BE49-F238E27FC236}">
                <a16:creationId xmlns:a16="http://schemas.microsoft.com/office/drawing/2014/main" id="{EE5538F4-D87D-28EC-23C6-0FBB65243B1B}"/>
              </a:ext>
            </a:extLst>
          </p:cNvPr>
          <p:cNvSpPr/>
          <p:nvPr userDrawn="1"/>
        </p:nvSpPr>
        <p:spPr>
          <a:xfrm>
            <a:off x="19461169" y="7924055"/>
            <a:ext cx="787649" cy="787649"/>
          </a:xfrm>
          <a:prstGeom prst="rect">
            <a:avLst/>
          </a:prstGeom>
          <a:solidFill>
            <a:srgbClr val="89BF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4" name="Rectangle 43">
            <a:extLst>
              <a:ext uri="{FF2B5EF4-FFF2-40B4-BE49-F238E27FC236}">
                <a16:creationId xmlns:a16="http://schemas.microsoft.com/office/drawing/2014/main" id="{491B865E-E354-3BB4-A230-0E93167C82B7}"/>
              </a:ext>
            </a:extLst>
          </p:cNvPr>
          <p:cNvSpPr/>
          <p:nvPr userDrawn="1"/>
        </p:nvSpPr>
        <p:spPr>
          <a:xfrm>
            <a:off x="18673520" y="8711704"/>
            <a:ext cx="787649" cy="7876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5" name="Rectangle 44">
            <a:extLst>
              <a:ext uri="{FF2B5EF4-FFF2-40B4-BE49-F238E27FC236}">
                <a16:creationId xmlns:a16="http://schemas.microsoft.com/office/drawing/2014/main" id="{814D7777-9D98-1CE5-FB6C-E7CC4692D5F3}"/>
              </a:ext>
            </a:extLst>
          </p:cNvPr>
          <p:cNvSpPr/>
          <p:nvPr userDrawn="1"/>
        </p:nvSpPr>
        <p:spPr>
          <a:xfrm>
            <a:off x="19461169" y="8711704"/>
            <a:ext cx="787649" cy="787649"/>
          </a:xfrm>
          <a:prstGeom prst="rect">
            <a:avLst/>
          </a:prstGeom>
          <a:solidFill>
            <a:srgbClr val="9FC3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6" name="Rectangle 45">
            <a:extLst>
              <a:ext uri="{FF2B5EF4-FFF2-40B4-BE49-F238E27FC236}">
                <a16:creationId xmlns:a16="http://schemas.microsoft.com/office/drawing/2014/main" id="{5586A471-DC40-36DB-DB28-5F313D298B1A}"/>
              </a:ext>
            </a:extLst>
          </p:cNvPr>
          <p:cNvSpPr/>
          <p:nvPr userDrawn="1"/>
        </p:nvSpPr>
        <p:spPr>
          <a:xfrm>
            <a:off x="18673520" y="9499352"/>
            <a:ext cx="787649" cy="7876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7" name="Rectangle 46">
            <a:extLst>
              <a:ext uri="{FF2B5EF4-FFF2-40B4-BE49-F238E27FC236}">
                <a16:creationId xmlns:a16="http://schemas.microsoft.com/office/drawing/2014/main" id="{944D713D-010B-F870-520C-4B86003E9FBA}"/>
              </a:ext>
            </a:extLst>
          </p:cNvPr>
          <p:cNvSpPr/>
          <p:nvPr userDrawn="1"/>
        </p:nvSpPr>
        <p:spPr>
          <a:xfrm>
            <a:off x="19461169" y="9499352"/>
            <a:ext cx="787649" cy="787649"/>
          </a:xfrm>
          <a:prstGeom prst="rect">
            <a:avLst/>
          </a:prstGeom>
          <a:solidFill>
            <a:srgbClr val="B0C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8" name="Rectangle 47">
            <a:extLst>
              <a:ext uri="{FF2B5EF4-FFF2-40B4-BE49-F238E27FC236}">
                <a16:creationId xmlns:a16="http://schemas.microsoft.com/office/drawing/2014/main" id="{A3C93EBE-05D7-72E0-9833-A6650244F5E6}"/>
              </a:ext>
            </a:extLst>
          </p:cNvPr>
          <p:cNvSpPr/>
          <p:nvPr userDrawn="1"/>
        </p:nvSpPr>
        <p:spPr>
          <a:xfrm>
            <a:off x="20248817" y="5561109"/>
            <a:ext cx="787649" cy="787649"/>
          </a:xfrm>
          <a:prstGeom prst="rect">
            <a:avLst/>
          </a:prstGeom>
          <a:solidFill>
            <a:srgbClr val="D5DE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9" name="Rectangle 48">
            <a:extLst>
              <a:ext uri="{FF2B5EF4-FFF2-40B4-BE49-F238E27FC236}">
                <a16:creationId xmlns:a16="http://schemas.microsoft.com/office/drawing/2014/main" id="{BC8EA713-7B53-B17C-6634-6B9CE76AA874}"/>
              </a:ext>
            </a:extLst>
          </p:cNvPr>
          <p:cNvSpPr/>
          <p:nvPr userDrawn="1"/>
        </p:nvSpPr>
        <p:spPr>
          <a:xfrm>
            <a:off x="20248817" y="6348758"/>
            <a:ext cx="787649" cy="787649"/>
          </a:xfrm>
          <a:prstGeom prst="rect">
            <a:avLst/>
          </a:prstGeom>
          <a:solidFill>
            <a:srgbClr val="DB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0" name="Rectangle 49">
            <a:extLst>
              <a:ext uri="{FF2B5EF4-FFF2-40B4-BE49-F238E27FC236}">
                <a16:creationId xmlns:a16="http://schemas.microsoft.com/office/drawing/2014/main" id="{10D28FB6-559F-E242-A24F-C61692F1DFD6}"/>
              </a:ext>
            </a:extLst>
          </p:cNvPr>
          <p:cNvSpPr/>
          <p:nvPr userDrawn="1"/>
        </p:nvSpPr>
        <p:spPr>
          <a:xfrm>
            <a:off x="20248817" y="7136407"/>
            <a:ext cx="787649" cy="787649"/>
          </a:xfrm>
          <a:prstGeom prst="rect">
            <a:avLst/>
          </a:prstGeom>
          <a:solidFill>
            <a:srgbClr val="DEF0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1" name="Rectangle 50">
            <a:extLst>
              <a:ext uri="{FF2B5EF4-FFF2-40B4-BE49-F238E27FC236}">
                <a16:creationId xmlns:a16="http://schemas.microsoft.com/office/drawing/2014/main" id="{B9C53B5D-9714-8FEC-23E2-DF0A79EC4D0A}"/>
              </a:ext>
            </a:extLst>
          </p:cNvPr>
          <p:cNvSpPr/>
          <p:nvPr userDrawn="1"/>
        </p:nvSpPr>
        <p:spPr>
          <a:xfrm>
            <a:off x="20248817" y="7924055"/>
            <a:ext cx="787649" cy="787649"/>
          </a:xfrm>
          <a:prstGeom prst="rect">
            <a:avLst/>
          </a:prstGeom>
          <a:solidFill>
            <a:srgbClr val="E4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2" name="Rectangle 51">
            <a:extLst>
              <a:ext uri="{FF2B5EF4-FFF2-40B4-BE49-F238E27FC236}">
                <a16:creationId xmlns:a16="http://schemas.microsoft.com/office/drawing/2014/main" id="{385C8CC0-99F2-E4C8-040E-FBC3163B1D4F}"/>
              </a:ext>
            </a:extLst>
          </p:cNvPr>
          <p:cNvSpPr/>
          <p:nvPr userDrawn="1"/>
        </p:nvSpPr>
        <p:spPr>
          <a:xfrm>
            <a:off x="20248817" y="8711704"/>
            <a:ext cx="787649" cy="787649"/>
          </a:xfrm>
          <a:prstGeom prst="rect">
            <a:avLst/>
          </a:prstGeom>
          <a:solidFill>
            <a:srgbClr val="E9F2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3" name="Rectangle 52">
            <a:extLst>
              <a:ext uri="{FF2B5EF4-FFF2-40B4-BE49-F238E27FC236}">
                <a16:creationId xmlns:a16="http://schemas.microsoft.com/office/drawing/2014/main" id="{3CC33416-180D-D912-1352-F42D6B917AA1}"/>
              </a:ext>
            </a:extLst>
          </p:cNvPr>
          <p:cNvSpPr/>
          <p:nvPr userDrawn="1"/>
        </p:nvSpPr>
        <p:spPr>
          <a:xfrm>
            <a:off x="20248817" y="9499352"/>
            <a:ext cx="787649" cy="787649"/>
          </a:xfrm>
          <a:prstGeom prst="rect">
            <a:avLst/>
          </a:prstGeom>
          <a:solidFill>
            <a:srgbClr val="ECF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4" name="TextBox 53">
            <a:extLst>
              <a:ext uri="{FF2B5EF4-FFF2-40B4-BE49-F238E27FC236}">
                <a16:creationId xmlns:a16="http://schemas.microsoft.com/office/drawing/2014/main" id="{D94511DB-1282-2111-CFEE-D183EB0FFE75}"/>
              </a:ext>
            </a:extLst>
          </p:cNvPr>
          <p:cNvSpPr txBox="1"/>
          <p:nvPr userDrawn="1"/>
        </p:nvSpPr>
        <p:spPr>
          <a:xfrm>
            <a:off x="18673520"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100%</a:t>
            </a:r>
          </a:p>
        </p:txBody>
      </p:sp>
      <p:sp>
        <p:nvSpPr>
          <p:cNvPr id="55" name="TextBox 54">
            <a:extLst>
              <a:ext uri="{FF2B5EF4-FFF2-40B4-BE49-F238E27FC236}">
                <a16:creationId xmlns:a16="http://schemas.microsoft.com/office/drawing/2014/main" id="{EBB8D83F-0E64-384F-CC70-F6405BED2D69}"/>
              </a:ext>
            </a:extLst>
          </p:cNvPr>
          <p:cNvSpPr txBox="1"/>
          <p:nvPr userDrawn="1"/>
        </p:nvSpPr>
        <p:spPr>
          <a:xfrm>
            <a:off x="19461167"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80%</a:t>
            </a:r>
          </a:p>
        </p:txBody>
      </p:sp>
      <p:sp>
        <p:nvSpPr>
          <p:cNvPr id="56" name="TextBox 55">
            <a:extLst>
              <a:ext uri="{FF2B5EF4-FFF2-40B4-BE49-F238E27FC236}">
                <a16:creationId xmlns:a16="http://schemas.microsoft.com/office/drawing/2014/main" id="{6D54D427-EC1D-C747-9500-FCFB2A00A677}"/>
              </a:ext>
            </a:extLst>
          </p:cNvPr>
          <p:cNvSpPr txBox="1"/>
          <p:nvPr userDrawn="1"/>
        </p:nvSpPr>
        <p:spPr>
          <a:xfrm>
            <a:off x="20248816"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20%</a:t>
            </a:r>
          </a:p>
        </p:txBody>
      </p:sp>
      <p:sp>
        <p:nvSpPr>
          <p:cNvPr id="57" name="TextBox 56">
            <a:extLst>
              <a:ext uri="{FF2B5EF4-FFF2-40B4-BE49-F238E27FC236}">
                <a16:creationId xmlns:a16="http://schemas.microsoft.com/office/drawing/2014/main" id="{EA219DCE-9453-008B-0F30-D3FF9875F4AB}"/>
              </a:ext>
            </a:extLst>
          </p:cNvPr>
          <p:cNvSpPr txBox="1"/>
          <p:nvPr userDrawn="1"/>
        </p:nvSpPr>
        <p:spPr>
          <a:xfrm>
            <a:off x="18607599" y="3961040"/>
            <a:ext cx="2497380" cy="784830"/>
          </a:xfrm>
          <a:prstGeom prst="rect">
            <a:avLst/>
          </a:prstGeom>
          <a:noFill/>
        </p:spPr>
        <p:txBody>
          <a:bodyPr wrap="square" rtlCol="0">
            <a:spAutoFit/>
          </a:bodyPr>
          <a:lstStyle/>
          <a:p>
            <a:pPr>
              <a:lnSpc>
                <a:spcPct val="100000"/>
              </a:lnSpc>
            </a:pP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&gt; More </a:t>
            </a:r>
            <a:r>
              <a:rPr lang="nl-NL" sz="1500" b="0" i="0" err="1">
                <a:solidFill>
                  <a:schemeClr val="tx2"/>
                </a:solidFill>
                <a:latin typeface="Source Sans Pro" panose="020B0503030403020204" pitchFamily="34" charset="0"/>
              </a:rPr>
              <a:t>colors</a:t>
            </a:r>
            <a:r>
              <a:rPr lang="nl-NL" sz="1500" b="0" i="0">
                <a:solidFill>
                  <a:schemeClr val="tx2"/>
                </a:solidFill>
                <a:latin typeface="Source Sans Pro" panose="020B0503030403020204" pitchFamily="34" charset="0"/>
              </a:rPr>
              <a:t> &gt; </a:t>
            </a:r>
          </a:p>
          <a:p>
            <a:pPr>
              <a:lnSpc>
                <a:spcPct val="100000"/>
              </a:lnSpc>
            </a:pPr>
            <a:r>
              <a:rPr lang="nl-NL" sz="1500" b="0" i="0" err="1">
                <a:solidFill>
                  <a:schemeClr val="tx2"/>
                </a:solidFill>
                <a:latin typeface="Source Sans Pro" panose="020B0503030403020204" pitchFamily="34" charset="0"/>
              </a:rPr>
              <a:t>use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picker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to</a:t>
            </a:r>
            <a:r>
              <a:rPr lang="nl-NL" sz="1500" b="0" i="0">
                <a:solidFill>
                  <a:schemeClr val="tx2"/>
                </a:solidFill>
                <a:latin typeface="Source Sans Pro" panose="020B0503030403020204" pitchFamily="34" charset="0"/>
              </a:rPr>
              <a:t> select </a:t>
            </a:r>
            <a:r>
              <a:rPr lang="nl-NL" sz="1500" b="0" i="0" err="1">
                <a:solidFill>
                  <a:schemeClr val="tx2"/>
                </a:solidFill>
                <a:latin typeface="Source Sans Pro" panose="020B0503030403020204" pitchFamily="34" charset="0"/>
              </a:rPr>
              <a:t>one</a:t>
            </a:r>
            <a:r>
              <a:rPr lang="nl-NL" sz="1500" b="0" i="0">
                <a:solidFill>
                  <a:schemeClr val="tx2"/>
                </a:solidFill>
                <a:latin typeface="Source Sans Pro" panose="020B0503030403020204" pitchFamily="34" charset="0"/>
              </a:rPr>
              <a:t> of </a:t>
            </a:r>
            <a:r>
              <a:rPr lang="nl-NL" sz="1500" b="0" i="0" err="1">
                <a:solidFill>
                  <a:schemeClr val="tx2"/>
                </a:solidFill>
                <a:latin typeface="Source Sans Pro" panose="020B0503030403020204" pitchFamily="34" charset="0"/>
              </a:rPr>
              <a:t>the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tints</a:t>
            </a:r>
            <a:r>
              <a:rPr lang="nl-NL" sz="1500" b="0" i="0">
                <a:solidFill>
                  <a:schemeClr val="tx2"/>
                </a:solidFill>
                <a:latin typeface="Source Sans Pro" panose="020B0503030403020204" pitchFamily="34" charset="0"/>
              </a:rPr>
              <a:t> below</a:t>
            </a:r>
          </a:p>
        </p:txBody>
      </p:sp>
      <p:sp>
        <p:nvSpPr>
          <p:cNvPr id="8" name="Tijdelijke aanduiding voor dianummer 5">
            <a:extLst>
              <a:ext uri="{FF2B5EF4-FFF2-40B4-BE49-F238E27FC236}">
                <a16:creationId xmlns:a16="http://schemas.microsoft.com/office/drawing/2014/main" id="{1424CF3D-0063-6AB1-51E1-45531B1CF8CA}"/>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rgbClr val="0055A0"/>
                </a:solidFill>
                <a:latin typeface="Source Sans Pro" panose="020B0503030403020204" pitchFamily="34" charset="0"/>
              </a:defRPr>
            </a:lvl1pPr>
          </a:lstStyle>
          <a:p>
            <a:fld id="{23A50E62-C0ED-D548-8900-3F15E6459756}" type="slidenum">
              <a:rPr lang="nl-NL" smtClean="0"/>
              <a:pPr/>
              <a:t>‹N°›</a:t>
            </a:fld>
            <a:endParaRPr lang="nl-NL"/>
          </a:p>
        </p:txBody>
      </p:sp>
      <p:sp>
        <p:nvSpPr>
          <p:cNvPr id="12" name="Tijdelijke aanduiding voor afbeelding 32">
            <a:extLst>
              <a:ext uri="{FF2B5EF4-FFF2-40B4-BE49-F238E27FC236}">
                <a16:creationId xmlns:a16="http://schemas.microsoft.com/office/drawing/2014/main" id="{26428F21-BCCA-C74F-BBA4-BBD2F1149E90}"/>
              </a:ext>
            </a:extLst>
          </p:cNvPr>
          <p:cNvSpPr>
            <a:spLocks noGrp="1"/>
          </p:cNvSpPr>
          <p:nvPr>
            <p:ph type="pic" sz="quarter" idx="41" hasCustomPrompt="1"/>
          </p:nvPr>
        </p:nvSpPr>
        <p:spPr>
          <a:xfrm>
            <a:off x="6644087" y="3070477"/>
            <a:ext cx="5009229" cy="3278282"/>
          </a:xfrm>
          <a:prstGeom prst="rect">
            <a:avLst/>
          </a:prstGeom>
          <a:solidFill>
            <a:schemeClr val="bg1">
              <a:lumMod val="95000"/>
            </a:schemeClr>
          </a:solidFill>
        </p:spPr>
        <p:txBody>
          <a:bodyPr wrap="square" anchor="ctr">
            <a:noAutofit/>
          </a:bodyPr>
          <a:lstStyle>
            <a:lvl1pPr marL="0" indent="0" algn="ctr">
              <a:buNone/>
              <a:defRPr sz="1500">
                <a:latin typeface="Source Sans Pro" panose="020B0503030403020204" pitchFamily="34" charset="0"/>
              </a:defRPr>
            </a:lvl1pPr>
          </a:lstStyle>
          <a:p>
            <a:r>
              <a:rPr lang="nl-NL"/>
              <a:t>Drag </a:t>
            </a:r>
            <a:r>
              <a:rPr lang="nl-NL" err="1"/>
              <a:t>an</a:t>
            </a:r>
            <a:r>
              <a:rPr lang="nl-NL"/>
              <a:t> image </a:t>
            </a:r>
            <a:r>
              <a:rPr lang="nl-NL" err="1"/>
              <a:t>onto</a:t>
            </a:r>
            <a:r>
              <a:rPr lang="nl-NL"/>
              <a:t> </a:t>
            </a:r>
            <a:r>
              <a:rPr lang="nl-NL" err="1"/>
              <a:t>this</a:t>
            </a:r>
            <a:r>
              <a:rPr lang="nl-NL"/>
              <a:t> slide </a:t>
            </a:r>
            <a:r>
              <a:rPr lang="nl-NL" err="1"/>
              <a:t>to</a:t>
            </a:r>
            <a:r>
              <a:rPr lang="nl-NL"/>
              <a:t> </a:t>
            </a:r>
            <a:r>
              <a:rPr lang="nl-NL" err="1"/>
              <a:t>add</a:t>
            </a:r>
            <a:r>
              <a:rPr lang="nl-NL"/>
              <a:t> </a:t>
            </a:r>
            <a:r>
              <a:rPr lang="nl-NL" err="1"/>
              <a:t>an</a:t>
            </a:r>
            <a:r>
              <a:rPr lang="nl-NL"/>
              <a:t> image</a:t>
            </a:r>
          </a:p>
        </p:txBody>
      </p:sp>
      <p:sp>
        <p:nvSpPr>
          <p:cNvPr id="14" name="Tijdelijke aanduiding voor afbeelding 32">
            <a:extLst>
              <a:ext uri="{FF2B5EF4-FFF2-40B4-BE49-F238E27FC236}">
                <a16:creationId xmlns:a16="http://schemas.microsoft.com/office/drawing/2014/main" id="{E253567F-E2BE-5F5D-B900-DEDAA7816840}"/>
              </a:ext>
            </a:extLst>
          </p:cNvPr>
          <p:cNvSpPr>
            <a:spLocks noGrp="1"/>
          </p:cNvSpPr>
          <p:nvPr>
            <p:ph type="pic" sz="quarter" idx="43" hasCustomPrompt="1"/>
          </p:nvPr>
        </p:nvSpPr>
        <p:spPr>
          <a:xfrm>
            <a:off x="12052304" y="3070477"/>
            <a:ext cx="5009229" cy="3278282"/>
          </a:xfrm>
          <a:prstGeom prst="rect">
            <a:avLst/>
          </a:prstGeom>
          <a:solidFill>
            <a:schemeClr val="bg1">
              <a:lumMod val="95000"/>
            </a:schemeClr>
          </a:solidFill>
        </p:spPr>
        <p:txBody>
          <a:bodyPr wrap="square" anchor="ctr">
            <a:noAutofit/>
          </a:bodyPr>
          <a:lstStyle>
            <a:lvl1pPr marL="0" indent="0" algn="ctr">
              <a:buNone/>
              <a:defRPr sz="1500">
                <a:latin typeface="Source Sans Pro" panose="020B0503030403020204" pitchFamily="34" charset="0"/>
              </a:defRPr>
            </a:lvl1pPr>
          </a:lstStyle>
          <a:p>
            <a:r>
              <a:rPr lang="nl-NL"/>
              <a:t>Drag </a:t>
            </a:r>
            <a:r>
              <a:rPr lang="nl-NL" err="1"/>
              <a:t>an</a:t>
            </a:r>
            <a:r>
              <a:rPr lang="nl-NL"/>
              <a:t> image </a:t>
            </a:r>
            <a:r>
              <a:rPr lang="nl-NL" err="1"/>
              <a:t>onto</a:t>
            </a:r>
            <a:r>
              <a:rPr lang="nl-NL"/>
              <a:t> </a:t>
            </a:r>
            <a:r>
              <a:rPr lang="nl-NL" err="1"/>
              <a:t>this</a:t>
            </a:r>
            <a:r>
              <a:rPr lang="nl-NL"/>
              <a:t> slide </a:t>
            </a:r>
            <a:r>
              <a:rPr lang="nl-NL" err="1"/>
              <a:t>to</a:t>
            </a:r>
            <a:r>
              <a:rPr lang="nl-NL"/>
              <a:t> </a:t>
            </a:r>
            <a:r>
              <a:rPr lang="nl-NL" err="1"/>
              <a:t>add</a:t>
            </a:r>
            <a:r>
              <a:rPr lang="nl-NL"/>
              <a:t> </a:t>
            </a:r>
            <a:r>
              <a:rPr lang="nl-NL" err="1"/>
              <a:t>an</a:t>
            </a:r>
            <a:r>
              <a:rPr lang="nl-NL"/>
              <a:t> image</a:t>
            </a:r>
          </a:p>
        </p:txBody>
      </p:sp>
      <p:sp>
        <p:nvSpPr>
          <p:cNvPr id="5" name="Tijdelijke aanduiding voor tekst 23">
            <a:extLst>
              <a:ext uri="{FF2B5EF4-FFF2-40B4-BE49-F238E27FC236}">
                <a16:creationId xmlns:a16="http://schemas.microsoft.com/office/drawing/2014/main" id="{48965532-FE18-98CF-DB6E-6F958621D20A}"/>
              </a:ext>
            </a:extLst>
          </p:cNvPr>
          <p:cNvSpPr>
            <a:spLocks noGrp="1"/>
          </p:cNvSpPr>
          <p:nvPr>
            <p:ph type="body" sz="quarter" idx="28" hasCustomPrompt="1"/>
          </p:nvPr>
        </p:nvSpPr>
        <p:spPr>
          <a:xfrm>
            <a:off x="1257298" y="1994149"/>
            <a:ext cx="14260610" cy="682229"/>
          </a:xfrm>
          <a:prstGeom prst="rect">
            <a:avLst/>
          </a:prstGeom>
        </p:spPr>
        <p:txBody>
          <a:bodyPr lIns="0" tIns="0" rIns="0" bIns="0" anchor="ctr"/>
          <a:lstStyle>
            <a:lvl1pPr marL="0" indent="0" algn="l">
              <a:buNone/>
              <a:defRPr sz="3000" b="1">
                <a:solidFill>
                  <a:srgbClr val="0055A0"/>
                </a:solidFill>
                <a:latin typeface="Source Sans 3 SemiBold" panose="020B0303030403020204" pitchFamily="34" charset="0"/>
              </a:defRPr>
            </a:lvl1pPr>
          </a:lstStyle>
          <a:p>
            <a:pPr lvl="0"/>
            <a:r>
              <a:rPr lang="nl-NL"/>
              <a:t>Source Sans Pro </a:t>
            </a:r>
            <a:r>
              <a:rPr lang="nl-NL" err="1"/>
              <a:t>Semibold</a:t>
            </a:r>
            <a:r>
              <a:rPr lang="nl-NL"/>
              <a:t> 20pt</a:t>
            </a:r>
          </a:p>
        </p:txBody>
      </p:sp>
      <p:sp>
        <p:nvSpPr>
          <p:cNvPr id="6" name="Tijdelijke aanduiding voor voettekst 4">
            <a:extLst>
              <a:ext uri="{FF2B5EF4-FFF2-40B4-BE49-F238E27FC236}">
                <a16:creationId xmlns:a16="http://schemas.microsoft.com/office/drawing/2014/main" id="{104570E3-60DD-5C86-434B-9B013731DE60}"/>
              </a:ext>
            </a:extLst>
          </p:cNvPr>
          <p:cNvSpPr>
            <a:spLocks noGrp="1"/>
          </p:cNvSpPr>
          <p:nvPr>
            <p:ph type="ftr" sz="quarter" idx="11"/>
          </p:nvPr>
        </p:nvSpPr>
        <p:spPr>
          <a:xfrm>
            <a:off x="1235870" y="9613408"/>
            <a:ext cx="7908131" cy="547688"/>
          </a:xfrm>
          <a:prstGeom prst="rect">
            <a:avLst/>
          </a:prstGeom>
        </p:spPr>
        <p:txBody>
          <a:bodyPr lIns="0" tIns="0" rIns="0" bIns="0" anchor="ctr"/>
          <a:lstStyle>
            <a:lvl1pPr>
              <a:defRPr lang="nl-NL" sz="1400" dirty="0">
                <a:solidFill>
                  <a:srgbClr val="0055A0"/>
                </a:solidFill>
                <a:latin typeface="Source Sans Pro" panose="020B0503030403020204" pitchFamily="34" charset="0"/>
              </a:defRPr>
            </a:lvl1pPr>
          </a:lstStyle>
          <a:p>
            <a:pPr algn="l"/>
            <a:r>
              <a:rPr lang="nl-NL"/>
              <a:t>Lorem ipsum dolor sit amet</a:t>
            </a:r>
          </a:p>
        </p:txBody>
      </p:sp>
      <p:sp>
        <p:nvSpPr>
          <p:cNvPr id="4" name="Tijdelijke aanduiding voor tekst 21">
            <a:extLst>
              <a:ext uri="{FF2B5EF4-FFF2-40B4-BE49-F238E27FC236}">
                <a16:creationId xmlns:a16="http://schemas.microsoft.com/office/drawing/2014/main" id="{E9A4E90F-6956-FB13-7803-EED4D5260C7E}"/>
              </a:ext>
            </a:extLst>
          </p:cNvPr>
          <p:cNvSpPr>
            <a:spLocks noGrp="1"/>
          </p:cNvSpPr>
          <p:nvPr>
            <p:ph type="body" sz="quarter" idx="27" hasCustomPrompt="1"/>
          </p:nvPr>
        </p:nvSpPr>
        <p:spPr>
          <a:xfrm>
            <a:off x="1235870" y="7169995"/>
            <a:ext cx="5018628" cy="1858712"/>
          </a:xfrm>
          <a:prstGeom prst="rect">
            <a:avLst/>
          </a:prstGeom>
        </p:spPr>
        <p:txBody>
          <a:bodyPr lIns="0" tIns="0" rIns="0" bIns="0"/>
          <a:lstStyle>
            <a:lvl1pPr marL="0" indent="0" algn="l">
              <a:lnSpc>
                <a:spcPts val="2400"/>
              </a:lnSpc>
              <a:spcAft>
                <a:spcPts val="750"/>
              </a:spcAft>
              <a:buFont typeface="Arial" panose="020B0604020202020204" pitchFamily="34" charset="0"/>
              <a:buNone/>
              <a:defRPr sz="2400">
                <a:solidFill>
                  <a:srgbClr val="0055A0"/>
                </a:solidFill>
                <a:latin typeface="Source Sans Pro" panose="020B0503030403020204" pitchFamily="34" charset="0"/>
                <a:ea typeface="Source Sans Pro" panose="020B0503030403020204" pitchFamily="34" charset="0"/>
              </a:defRPr>
            </a:lvl1pPr>
            <a:lvl2pPr marL="188996"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2pPr>
            <a:lvl3pPr marL="377991"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3pPr>
            <a:lvl4pPr marL="566987"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4pPr>
            <a:lvl5pPr marL="755981"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5pPr>
          </a:lstStyle>
          <a:p>
            <a:pPr lvl="0"/>
            <a:r>
              <a:rPr lang="nl-NL"/>
              <a:t>Source Sans Pro 16pt</a:t>
            </a:r>
          </a:p>
        </p:txBody>
      </p:sp>
      <p:sp>
        <p:nvSpPr>
          <p:cNvPr id="7" name="Tijdelijke aanduiding voor tekst 23">
            <a:extLst>
              <a:ext uri="{FF2B5EF4-FFF2-40B4-BE49-F238E27FC236}">
                <a16:creationId xmlns:a16="http://schemas.microsoft.com/office/drawing/2014/main" id="{E0300F2F-7DA0-E578-FCA4-A0609A1750EE}"/>
              </a:ext>
            </a:extLst>
          </p:cNvPr>
          <p:cNvSpPr>
            <a:spLocks noGrp="1"/>
          </p:cNvSpPr>
          <p:nvPr>
            <p:ph type="body" sz="quarter" idx="37" hasCustomPrompt="1"/>
          </p:nvPr>
        </p:nvSpPr>
        <p:spPr>
          <a:xfrm>
            <a:off x="1235870" y="6379133"/>
            <a:ext cx="5018628" cy="682229"/>
          </a:xfrm>
          <a:prstGeom prst="rect">
            <a:avLst/>
          </a:prstGeom>
        </p:spPr>
        <p:txBody>
          <a:bodyPr lIns="0" tIns="0" rIns="0" bIns="0" anchor="b"/>
          <a:lstStyle>
            <a:lvl1pPr marL="0" indent="0" algn="l">
              <a:buNone/>
              <a:defRPr sz="2400" b="1">
                <a:solidFill>
                  <a:srgbClr val="0055A0"/>
                </a:solidFill>
                <a:latin typeface="Source Sans 3 SemiBold" panose="020B0303030403020204" pitchFamily="34" charset="0"/>
              </a:defRPr>
            </a:lvl1pPr>
          </a:lstStyle>
          <a:p>
            <a:pPr lvl="0"/>
            <a:r>
              <a:rPr lang="nl-NL"/>
              <a:t>Source Sans Pro </a:t>
            </a:r>
            <a:r>
              <a:rPr lang="nl-NL" err="1"/>
              <a:t>Semibold</a:t>
            </a:r>
            <a:r>
              <a:rPr lang="nl-NL"/>
              <a:t> 16pt</a:t>
            </a:r>
          </a:p>
        </p:txBody>
      </p:sp>
      <p:sp>
        <p:nvSpPr>
          <p:cNvPr id="9" name="Tijdelijke aanduiding voor tekst 21">
            <a:extLst>
              <a:ext uri="{FF2B5EF4-FFF2-40B4-BE49-F238E27FC236}">
                <a16:creationId xmlns:a16="http://schemas.microsoft.com/office/drawing/2014/main" id="{B8CEB4BF-72F7-20FD-4046-FB89E0F9EBE4}"/>
              </a:ext>
            </a:extLst>
          </p:cNvPr>
          <p:cNvSpPr>
            <a:spLocks noGrp="1"/>
          </p:cNvSpPr>
          <p:nvPr>
            <p:ph type="body" sz="quarter" idx="44" hasCustomPrompt="1"/>
          </p:nvPr>
        </p:nvSpPr>
        <p:spPr>
          <a:xfrm>
            <a:off x="6651387" y="7169995"/>
            <a:ext cx="5018628" cy="1858712"/>
          </a:xfrm>
          <a:prstGeom prst="rect">
            <a:avLst/>
          </a:prstGeom>
        </p:spPr>
        <p:txBody>
          <a:bodyPr lIns="0" tIns="0" rIns="0" bIns="0"/>
          <a:lstStyle>
            <a:lvl1pPr marL="0" indent="0" algn="l">
              <a:lnSpc>
                <a:spcPts val="2400"/>
              </a:lnSpc>
              <a:spcAft>
                <a:spcPts val="750"/>
              </a:spcAft>
              <a:buFont typeface="Arial" panose="020B0604020202020204" pitchFamily="34" charset="0"/>
              <a:buNone/>
              <a:defRPr sz="2400">
                <a:solidFill>
                  <a:srgbClr val="0055A0"/>
                </a:solidFill>
                <a:latin typeface="Source Sans Pro" panose="020B0503030403020204" pitchFamily="34" charset="0"/>
                <a:ea typeface="Source Sans Pro" panose="020B0503030403020204" pitchFamily="34" charset="0"/>
              </a:defRPr>
            </a:lvl1pPr>
            <a:lvl2pPr marL="188996"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2pPr>
            <a:lvl3pPr marL="377991"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3pPr>
            <a:lvl4pPr marL="566987"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4pPr>
            <a:lvl5pPr marL="755981"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5pPr>
          </a:lstStyle>
          <a:p>
            <a:pPr lvl="0"/>
            <a:r>
              <a:rPr lang="nl-NL"/>
              <a:t>Source Sans Pro 16pt</a:t>
            </a:r>
          </a:p>
        </p:txBody>
      </p:sp>
      <p:sp>
        <p:nvSpPr>
          <p:cNvPr id="10" name="Tijdelijke aanduiding voor tekst 23">
            <a:extLst>
              <a:ext uri="{FF2B5EF4-FFF2-40B4-BE49-F238E27FC236}">
                <a16:creationId xmlns:a16="http://schemas.microsoft.com/office/drawing/2014/main" id="{077D28A7-D4E6-B7CB-0E68-33B235EBA1CA}"/>
              </a:ext>
            </a:extLst>
          </p:cNvPr>
          <p:cNvSpPr>
            <a:spLocks noGrp="1"/>
          </p:cNvSpPr>
          <p:nvPr>
            <p:ph type="body" sz="quarter" idx="45" hasCustomPrompt="1"/>
          </p:nvPr>
        </p:nvSpPr>
        <p:spPr>
          <a:xfrm>
            <a:off x="6651387" y="6379133"/>
            <a:ext cx="5018628" cy="682229"/>
          </a:xfrm>
          <a:prstGeom prst="rect">
            <a:avLst/>
          </a:prstGeom>
        </p:spPr>
        <p:txBody>
          <a:bodyPr lIns="0" tIns="0" rIns="0" bIns="0" anchor="b"/>
          <a:lstStyle>
            <a:lvl1pPr marL="0" indent="0" algn="l">
              <a:buNone/>
              <a:defRPr sz="2400" b="1">
                <a:solidFill>
                  <a:srgbClr val="0055A0"/>
                </a:solidFill>
                <a:latin typeface="Source Sans 3 SemiBold" panose="020B0303030403020204" pitchFamily="34" charset="0"/>
              </a:defRPr>
            </a:lvl1pPr>
          </a:lstStyle>
          <a:p>
            <a:pPr lvl="0"/>
            <a:r>
              <a:rPr lang="nl-NL"/>
              <a:t>Source Sans Pro </a:t>
            </a:r>
            <a:r>
              <a:rPr lang="nl-NL" err="1"/>
              <a:t>Semibold</a:t>
            </a:r>
            <a:r>
              <a:rPr lang="nl-NL"/>
              <a:t> 16pt</a:t>
            </a:r>
          </a:p>
        </p:txBody>
      </p:sp>
      <p:sp>
        <p:nvSpPr>
          <p:cNvPr id="16" name="Tijdelijke aanduiding voor tekst 21">
            <a:extLst>
              <a:ext uri="{FF2B5EF4-FFF2-40B4-BE49-F238E27FC236}">
                <a16:creationId xmlns:a16="http://schemas.microsoft.com/office/drawing/2014/main" id="{AA674875-C727-267A-9207-6D9F7B4A6014}"/>
              </a:ext>
            </a:extLst>
          </p:cNvPr>
          <p:cNvSpPr>
            <a:spLocks noGrp="1"/>
          </p:cNvSpPr>
          <p:nvPr>
            <p:ph type="body" sz="quarter" idx="46" hasCustomPrompt="1"/>
          </p:nvPr>
        </p:nvSpPr>
        <p:spPr>
          <a:xfrm>
            <a:off x="12038267" y="7169995"/>
            <a:ext cx="5018628" cy="1858712"/>
          </a:xfrm>
          <a:prstGeom prst="rect">
            <a:avLst/>
          </a:prstGeom>
        </p:spPr>
        <p:txBody>
          <a:bodyPr lIns="0" tIns="0" rIns="0" bIns="0"/>
          <a:lstStyle>
            <a:lvl1pPr marL="0" indent="0" algn="l">
              <a:lnSpc>
                <a:spcPts val="2400"/>
              </a:lnSpc>
              <a:spcAft>
                <a:spcPts val="750"/>
              </a:spcAft>
              <a:buFont typeface="Arial" panose="020B0604020202020204" pitchFamily="34" charset="0"/>
              <a:buNone/>
              <a:defRPr sz="2400">
                <a:solidFill>
                  <a:srgbClr val="0055A0"/>
                </a:solidFill>
                <a:latin typeface="Source Sans Pro" panose="020B0503030403020204" pitchFamily="34" charset="0"/>
                <a:ea typeface="Source Sans Pro" panose="020B0503030403020204" pitchFamily="34" charset="0"/>
              </a:defRPr>
            </a:lvl1pPr>
            <a:lvl2pPr marL="188996"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2pPr>
            <a:lvl3pPr marL="377991"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3pPr>
            <a:lvl4pPr marL="566987"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4pPr>
            <a:lvl5pPr marL="755981" indent="0">
              <a:lnSpc>
                <a:spcPts val="1980"/>
              </a:lnSpc>
              <a:spcAft>
                <a:spcPts val="750"/>
              </a:spcAft>
              <a:buFont typeface="Arial" panose="020B0604020202020204" pitchFamily="34" charset="0"/>
              <a:buNone/>
              <a:defRPr sz="2027">
                <a:solidFill>
                  <a:srgbClr val="0055A0"/>
                </a:solidFill>
                <a:latin typeface="Source Sans Pro Light" panose="020B0403030403020204" pitchFamily="34" charset="0"/>
              </a:defRPr>
            </a:lvl5pPr>
          </a:lstStyle>
          <a:p>
            <a:pPr lvl="0"/>
            <a:r>
              <a:rPr lang="nl-NL"/>
              <a:t>Source Sans Pro 16pt</a:t>
            </a:r>
          </a:p>
        </p:txBody>
      </p:sp>
      <p:sp>
        <p:nvSpPr>
          <p:cNvPr id="17" name="Tijdelijke aanduiding voor tekst 23">
            <a:extLst>
              <a:ext uri="{FF2B5EF4-FFF2-40B4-BE49-F238E27FC236}">
                <a16:creationId xmlns:a16="http://schemas.microsoft.com/office/drawing/2014/main" id="{7CCBB1D8-5963-E76E-C079-F4AD3B89A6CB}"/>
              </a:ext>
            </a:extLst>
          </p:cNvPr>
          <p:cNvSpPr>
            <a:spLocks noGrp="1"/>
          </p:cNvSpPr>
          <p:nvPr>
            <p:ph type="body" sz="quarter" idx="47" hasCustomPrompt="1"/>
          </p:nvPr>
        </p:nvSpPr>
        <p:spPr>
          <a:xfrm>
            <a:off x="12038267" y="6379133"/>
            <a:ext cx="5018628" cy="682229"/>
          </a:xfrm>
          <a:prstGeom prst="rect">
            <a:avLst/>
          </a:prstGeom>
        </p:spPr>
        <p:txBody>
          <a:bodyPr lIns="0" tIns="0" rIns="0" bIns="0" anchor="b"/>
          <a:lstStyle>
            <a:lvl1pPr marL="0" indent="0" algn="l">
              <a:buNone/>
              <a:defRPr sz="2400" b="1">
                <a:solidFill>
                  <a:srgbClr val="0055A0"/>
                </a:solidFill>
                <a:latin typeface="Source Sans 3 SemiBold" panose="020B0303030403020204" pitchFamily="34" charset="0"/>
              </a:defRPr>
            </a:lvl1pPr>
          </a:lstStyle>
          <a:p>
            <a:pPr lvl="0"/>
            <a:r>
              <a:rPr lang="nl-NL"/>
              <a:t>Source Sans Pro </a:t>
            </a:r>
            <a:r>
              <a:rPr lang="nl-NL" err="1"/>
              <a:t>Semibold</a:t>
            </a:r>
            <a:r>
              <a:rPr lang="nl-NL"/>
              <a:t> 16pt</a:t>
            </a:r>
          </a:p>
        </p:txBody>
      </p:sp>
    </p:spTree>
    <p:extLst>
      <p:ext uri="{BB962C8B-B14F-4D97-AF65-F5344CB8AC3E}">
        <p14:creationId xmlns:p14="http://schemas.microsoft.com/office/powerpoint/2010/main" val="5815867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slide 1">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A34B056-22E7-46C3-6B3E-D47C96F0A999}"/>
              </a:ext>
            </a:extLst>
          </p:cNvPr>
          <p:cNvSpPr>
            <a:spLocks noGrp="1"/>
          </p:cNvSpPr>
          <p:nvPr>
            <p:ph type="ftr" sz="quarter" idx="11"/>
          </p:nvPr>
        </p:nvSpPr>
        <p:spPr>
          <a:xfrm>
            <a:off x="1235870" y="9613408"/>
            <a:ext cx="7908131" cy="547688"/>
          </a:xfrm>
          <a:prstGeom prst="rect">
            <a:avLst/>
          </a:prstGeom>
        </p:spPr>
        <p:txBody>
          <a:bodyPr lIns="0" tIns="0" rIns="0" bIns="0" anchor="ctr"/>
          <a:lstStyle>
            <a:lvl1pPr>
              <a:defRPr lang="nl-NL" sz="1400" dirty="0">
                <a:solidFill>
                  <a:srgbClr val="0055A0"/>
                </a:solidFill>
                <a:latin typeface="Source Sans Pro" panose="020B0503030403020204" pitchFamily="34" charset="0"/>
              </a:defRPr>
            </a:lvl1pPr>
          </a:lstStyle>
          <a:p>
            <a:pPr algn="l"/>
            <a:r>
              <a:rPr lang="nl-NL"/>
              <a:t>Lorem ipsum dolor sit amet</a:t>
            </a:r>
          </a:p>
        </p:txBody>
      </p:sp>
      <p:sp>
        <p:nvSpPr>
          <p:cNvPr id="25" name="Tijdelijke aanduiding voor tekst 21">
            <a:extLst>
              <a:ext uri="{FF2B5EF4-FFF2-40B4-BE49-F238E27FC236}">
                <a16:creationId xmlns:a16="http://schemas.microsoft.com/office/drawing/2014/main" id="{33D682A3-68E6-1249-9A53-A11B478516D3}"/>
              </a:ext>
            </a:extLst>
          </p:cNvPr>
          <p:cNvSpPr>
            <a:spLocks noGrp="1"/>
          </p:cNvSpPr>
          <p:nvPr>
            <p:ph type="body" sz="quarter" idx="27" hasCustomPrompt="1"/>
          </p:nvPr>
        </p:nvSpPr>
        <p:spPr>
          <a:xfrm>
            <a:off x="1257302" y="2866643"/>
            <a:ext cx="15798407" cy="6598826"/>
          </a:xfrm>
          <a:prstGeom prst="rect">
            <a:avLst/>
          </a:prstGeom>
        </p:spPr>
        <p:txBody>
          <a:bodyPr lIns="0" tIns="0" rIns="0" bIns="0"/>
          <a:lstStyle>
            <a:lvl1pPr marL="0"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1pPr>
            <a:lvl2pPr marL="342891"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2pPr>
            <a:lvl3pPr marL="685784"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3pPr>
            <a:lvl4pPr marL="1028675"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4pPr>
            <a:lvl5pPr marL="1371566" indent="0">
              <a:lnSpc>
                <a:spcPts val="3200"/>
              </a:lnSpc>
              <a:spcAft>
                <a:spcPts val="1877"/>
              </a:spcAft>
              <a:buNone/>
              <a:defRPr sz="2400">
                <a:solidFill>
                  <a:schemeClr val="tx2"/>
                </a:solidFill>
                <a:latin typeface="Source Sans Pro" panose="020B0503030403020204" pitchFamily="34" charset="0"/>
                <a:ea typeface="Source Sans Pro" panose="020B0503030403020204" pitchFamily="34" charset="0"/>
              </a:defRPr>
            </a:lvl5pPr>
          </a:lstStyle>
          <a:p>
            <a:pPr lvl="0"/>
            <a:r>
              <a:rPr lang="nl-NL"/>
              <a:t>Source Sans Pro 16pt</a:t>
            </a:r>
          </a:p>
          <a:p>
            <a:pPr lvl="1"/>
            <a:r>
              <a:rPr lang="nl-NL"/>
              <a:t>Second level</a:t>
            </a:r>
          </a:p>
          <a:p>
            <a:pPr lvl="2"/>
            <a:r>
              <a:rPr lang="nl-NL" err="1"/>
              <a:t>Third</a:t>
            </a:r>
            <a:r>
              <a:rPr lang="nl-NL"/>
              <a:t> level</a:t>
            </a:r>
          </a:p>
          <a:p>
            <a:pPr lvl="3"/>
            <a:r>
              <a:rPr lang="nl-NL" err="1"/>
              <a:t>Fourth</a:t>
            </a:r>
            <a:r>
              <a:rPr lang="nl-NL"/>
              <a:t> level</a:t>
            </a:r>
          </a:p>
          <a:p>
            <a:pPr lvl="4"/>
            <a:r>
              <a:rPr lang="nl-NL" err="1"/>
              <a:t>Fifth</a:t>
            </a:r>
            <a:r>
              <a:rPr lang="nl-NL"/>
              <a:t> level</a:t>
            </a:r>
          </a:p>
        </p:txBody>
      </p:sp>
      <p:sp>
        <p:nvSpPr>
          <p:cNvPr id="3" name="Vrije vorm 2">
            <a:extLst>
              <a:ext uri="{FF2B5EF4-FFF2-40B4-BE49-F238E27FC236}">
                <a16:creationId xmlns:a16="http://schemas.microsoft.com/office/drawing/2014/main" id="{9A3D19AC-17D1-1BE6-08C2-59AC827AED0A}"/>
              </a:ext>
            </a:extLst>
          </p:cNvPr>
          <p:cNvSpPr/>
          <p:nvPr userDrawn="1"/>
        </p:nvSpPr>
        <p:spPr>
          <a:xfrm>
            <a:off x="1" y="0"/>
            <a:ext cx="608180" cy="10287000"/>
          </a:xfrm>
          <a:custGeom>
            <a:avLst/>
            <a:gdLst>
              <a:gd name="connsiteX0" fmla="*/ 0 w 810905"/>
              <a:gd name="connsiteY0" fmla="*/ 0 h 13716000"/>
              <a:gd name="connsiteX1" fmla="*/ 541068 w 810905"/>
              <a:gd name="connsiteY1" fmla="*/ 0 h 13716000"/>
              <a:gd name="connsiteX2" fmla="*/ 541068 w 810905"/>
              <a:gd name="connsiteY2" fmla="*/ 1451726 h 13716000"/>
              <a:gd name="connsiteX3" fmla="*/ 787954 w 810905"/>
              <a:gd name="connsiteY3" fmla="*/ 1698612 h 13716000"/>
              <a:gd name="connsiteX4" fmla="*/ 787954 w 810905"/>
              <a:gd name="connsiteY4" fmla="*/ 1809430 h 13716000"/>
              <a:gd name="connsiteX5" fmla="*/ 541068 w 810905"/>
              <a:gd name="connsiteY5" fmla="*/ 2056315 h 13716000"/>
              <a:gd name="connsiteX6" fmla="*/ 541068 w 810905"/>
              <a:gd name="connsiteY6" fmla="*/ 13716000 h 13716000"/>
              <a:gd name="connsiteX7" fmla="*/ 0 w 810905"/>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905" h="13716000">
                <a:moveTo>
                  <a:pt x="0" y="0"/>
                </a:moveTo>
                <a:lnTo>
                  <a:pt x="541068" y="0"/>
                </a:lnTo>
                <a:lnTo>
                  <a:pt x="541068" y="1451726"/>
                </a:lnTo>
                <a:lnTo>
                  <a:pt x="787954" y="1698612"/>
                </a:lnTo>
                <a:cubicBezTo>
                  <a:pt x="818556" y="1729213"/>
                  <a:pt x="818556" y="1778828"/>
                  <a:pt x="787954" y="1809430"/>
                </a:cubicBezTo>
                <a:lnTo>
                  <a:pt x="541068" y="2056315"/>
                </a:lnTo>
                <a:lnTo>
                  <a:pt x="541068" y="13716000"/>
                </a:lnTo>
                <a:lnTo>
                  <a:pt x="0" y="13716000"/>
                </a:lnTo>
                <a:close/>
              </a:path>
            </a:pathLst>
          </a:custGeom>
          <a:gradFill>
            <a:gsLst>
              <a:gs pos="10937">
                <a:srgbClr val="0055A0"/>
              </a:gs>
              <a:gs pos="49057">
                <a:srgbClr val="009DE0"/>
              </a:gs>
              <a:gs pos="88591">
                <a:srgbClr val="A2C037"/>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977"/>
          </a:p>
        </p:txBody>
      </p:sp>
      <p:sp>
        <p:nvSpPr>
          <p:cNvPr id="2" name="Tijdelijke aanduiding voor dianummer 5">
            <a:extLst>
              <a:ext uri="{FF2B5EF4-FFF2-40B4-BE49-F238E27FC236}">
                <a16:creationId xmlns:a16="http://schemas.microsoft.com/office/drawing/2014/main" id="{D1ED7E06-D4CD-985C-3C86-19B21F4DE9C4}"/>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rgbClr val="0055A0"/>
                </a:solidFill>
                <a:latin typeface="Source Sans Pro" panose="020B0503030403020204" pitchFamily="34" charset="0"/>
              </a:defRPr>
            </a:lvl1pPr>
          </a:lstStyle>
          <a:p>
            <a:fld id="{23A50E62-C0ED-D548-8900-3F15E6459756}" type="slidenum">
              <a:rPr lang="nl-NL" smtClean="0"/>
              <a:pPr/>
              <a:t>‹N°›</a:t>
            </a:fld>
            <a:endParaRPr lang="nl-NL"/>
          </a:p>
        </p:txBody>
      </p:sp>
      <p:pic>
        <p:nvPicPr>
          <p:cNvPr id="12" name="Graphic 11">
            <a:extLst>
              <a:ext uri="{FF2B5EF4-FFF2-40B4-BE49-F238E27FC236}">
                <a16:creationId xmlns:a16="http://schemas.microsoft.com/office/drawing/2014/main" id="{5EF18C36-43F8-F2EE-6A75-5D939006234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719693" y="822724"/>
            <a:ext cx="1819277" cy="1324715"/>
          </a:xfrm>
          <a:prstGeom prst="rect">
            <a:avLst/>
          </a:prstGeom>
        </p:spPr>
      </p:pic>
      <p:sp>
        <p:nvSpPr>
          <p:cNvPr id="13" name="Tijdelijke aanduiding voor tekst 23">
            <a:extLst>
              <a:ext uri="{FF2B5EF4-FFF2-40B4-BE49-F238E27FC236}">
                <a16:creationId xmlns:a16="http://schemas.microsoft.com/office/drawing/2014/main" id="{962892EC-4D4F-EC3F-38B8-DF470701A713}"/>
              </a:ext>
            </a:extLst>
          </p:cNvPr>
          <p:cNvSpPr>
            <a:spLocks noGrp="1"/>
          </p:cNvSpPr>
          <p:nvPr>
            <p:ph type="body" sz="quarter" idx="28" hasCustomPrompt="1"/>
          </p:nvPr>
        </p:nvSpPr>
        <p:spPr>
          <a:xfrm>
            <a:off x="1257298" y="1994149"/>
            <a:ext cx="14260610" cy="682229"/>
          </a:xfrm>
          <a:prstGeom prst="rect">
            <a:avLst/>
          </a:prstGeom>
        </p:spPr>
        <p:txBody>
          <a:bodyPr lIns="0" tIns="0" rIns="0" bIns="0" anchor="ctr"/>
          <a:lstStyle>
            <a:lvl1pPr marL="0" indent="0" algn="l">
              <a:buNone/>
              <a:defRPr sz="3000" b="1">
                <a:solidFill>
                  <a:srgbClr val="0055A0"/>
                </a:solidFill>
                <a:latin typeface="Source Sans Pro Semibold" panose="020B0603030403020204" pitchFamily="34" charset="0"/>
              </a:defRPr>
            </a:lvl1pPr>
          </a:lstStyle>
          <a:p>
            <a:pPr lvl="0"/>
            <a:r>
              <a:rPr lang="nl-NL"/>
              <a:t>Source Sans Pro </a:t>
            </a:r>
            <a:r>
              <a:rPr lang="nl-NL" err="1"/>
              <a:t>Semibold</a:t>
            </a:r>
            <a:r>
              <a:rPr lang="nl-NL"/>
              <a:t> 20pt</a:t>
            </a:r>
          </a:p>
        </p:txBody>
      </p:sp>
      <p:sp>
        <p:nvSpPr>
          <p:cNvPr id="14" name="Naam dia">
            <a:extLst>
              <a:ext uri="{FF2B5EF4-FFF2-40B4-BE49-F238E27FC236}">
                <a16:creationId xmlns:a16="http://schemas.microsoft.com/office/drawing/2014/main" id="{EEF537BD-7598-3A8E-691F-DC3C679BBA41}"/>
              </a:ext>
            </a:extLst>
          </p:cNvPr>
          <p:cNvSpPr txBox="1">
            <a:spLocks noGrp="1"/>
          </p:cNvSpPr>
          <p:nvPr>
            <p:ph type="title" hasCustomPrompt="1"/>
          </p:nvPr>
        </p:nvSpPr>
        <p:spPr>
          <a:xfrm>
            <a:off x="1257298" y="822724"/>
            <a:ext cx="14260610" cy="981158"/>
          </a:xfrm>
          <a:prstGeom prst="rect">
            <a:avLst/>
          </a:prstGeom>
        </p:spPr>
        <p:txBody>
          <a:bodyPr lIns="0" tIns="72000" rIns="0" bIns="0"/>
          <a:lstStyle>
            <a:lvl1pPr marL="0" marR="0" indent="0" algn="l" defTabSz="685784" rtl="0" eaLnBrk="1" fontAlgn="auto" latinLnBrk="0" hangingPunct="1">
              <a:lnSpc>
                <a:spcPct val="90000"/>
              </a:lnSpc>
              <a:spcBef>
                <a:spcPct val="0"/>
              </a:spcBef>
              <a:spcAft>
                <a:spcPts val="0"/>
              </a:spcAft>
              <a:buClrTx/>
              <a:buSzTx/>
              <a:buFontTx/>
              <a:buNone/>
              <a:tabLst/>
              <a:defRPr sz="5400">
                <a:solidFill>
                  <a:srgbClr val="0055A0"/>
                </a:solidFill>
                <a:latin typeface="Source Sans Pro Semibold" panose="020B0603030403020204" pitchFamily="34" charset="0"/>
              </a:defRPr>
            </a:lvl1pPr>
          </a:lstStyle>
          <a:p>
            <a:r>
              <a:rPr lang="nl-NL"/>
              <a:t>Source Sans Pro </a:t>
            </a:r>
            <a:r>
              <a:rPr lang="nl-NL" err="1"/>
              <a:t>Semibold</a:t>
            </a:r>
            <a:r>
              <a:rPr lang="nl-NL"/>
              <a:t> 36pt</a:t>
            </a:r>
            <a:endParaRPr/>
          </a:p>
        </p:txBody>
      </p:sp>
      <p:sp>
        <p:nvSpPr>
          <p:cNvPr id="6" name="Rectangle 5">
            <a:extLst>
              <a:ext uri="{FF2B5EF4-FFF2-40B4-BE49-F238E27FC236}">
                <a16:creationId xmlns:a16="http://schemas.microsoft.com/office/drawing/2014/main" id="{EC5B8814-865D-3AED-E9A0-84752ECE551B}"/>
              </a:ext>
            </a:extLst>
          </p:cNvPr>
          <p:cNvSpPr/>
          <p:nvPr userDrawn="1"/>
        </p:nvSpPr>
        <p:spPr>
          <a:xfrm>
            <a:off x="18673520" y="5561109"/>
            <a:ext cx="787649" cy="7876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tangle 6">
            <a:extLst>
              <a:ext uri="{FF2B5EF4-FFF2-40B4-BE49-F238E27FC236}">
                <a16:creationId xmlns:a16="http://schemas.microsoft.com/office/drawing/2014/main" id="{68F880D5-7695-3489-CE21-AFEE37F1F45A}"/>
              </a:ext>
            </a:extLst>
          </p:cNvPr>
          <p:cNvSpPr/>
          <p:nvPr userDrawn="1"/>
        </p:nvSpPr>
        <p:spPr>
          <a:xfrm>
            <a:off x="19461169" y="5561109"/>
            <a:ext cx="787649" cy="787649"/>
          </a:xfrm>
          <a:prstGeom prst="rect">
            <a:avLst/>
          </a:prstGeom>
          <a:solidFill>
            <a:srgbClr val="4E74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8" name="Rectangle 7">
            <a:extLst>
              <a:ext uri="{FF2B5EF4-FFF2-40B4-BE49-F238E27FC236}">
                <a16:creationId xmlns:a16="http://schemas.microsoft.com/office/drawing/2014/main" id="{BF54A821-EE65-B4B0-665E-2E82E4C5CA53}"/>
              </a:ext>
            </a:extLst>
          </p:cNvPr>
          <p:cNvSpPr/>
          <p:nvPr userDrawn="1"/>
        </p:nvSpPr>
        <p:spPr>
          <a:xfrm>
            <a:off x="18673520" y="6348758"/>
            <a:ext cx="787649" cy="7876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9" name="Rectangle 8">
            <a:extLst>
              <a:ext uri="{FF2B5EF4-FFF2-40B4-BE49-F238E27FC236}">
                <a16:creationId xmlns:a16="http://schemas.microsoft.com/office/drawing/2014/main" id="{B17A2E1C-3847-6B22-69EE-97D70560F59F}"/>
              </a:ext>
            </a:extLst>
          </p:cNvPr>
          <p:cNvSpPr/>
          <p:nvPr userDrawn="1"/>
        </p:nvSpPr>
        <p:spPr>
          <a:xfrm>
            <a:off x="19461169" y="6348758"/>
            <a:ext cx="787649" cy="787649"/>
          </a:xfrm>
          <a:prstGeom prst="rect">
            <a:avLst/>
          </a:prstGeom>
          <a:solidFill>
            <a:srgbClr val="60A3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0" name="Rectangle 9">
            <a:extLst>
              <a:ext uri="{FF2B5EF4-FFF2-40B4-BE49-F238E27FC236}">
                <a16:creationId xmlns:a16="http://schemas.microsoft.com/office/drawing/2014/main" id="{77316218-7FC4-8E98-861C-41A99DF55CEC}"/>
              </a:ext>
            </a:extLst>
          </p:cNvPr>
          <p:cNvSpPr/>
          <p:nvPr userDrawn="1"/>
        </p:nvSpPr>
        <p:spPr>
          <a:xfrm>
            <a:off x="18673520" y="7136407"/>
            <a:ext cx="787649" cy="7876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1" name="Rectangle 10">
            <a:extLst>
              <a:ext uri="{FF2B5EF4-FFF2-40B4-BE49-F238E27FC236}">
                <a16:creationId xmlns:a16="http://schemas.microsoft.com/office/drawing/2014/main" id="{1EDFBDB2-F734-C471-0D0B-768AF7AAD50E}"/>
              </a:ext>
            </a:extLst>
          </p:cNvPr>
          <p:cNvSpPr/>
          <p:nvPr userDrawn="1"/>
        </p:nvSpPr>
        <p:spPr>
          <a:xfrm>
            <a:off x="19461169" y="7136407"/>
            <a:ext cx="787649" cy="787649"/>
          </a:xfrm>
          <a:prstGeom prst="rect">
            <a:avLst/>
          </a:prstGeom>
          <a:solidFill>
            <a:srgbClr val="71B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5" name="Rectangle 14">
            <a:extLst>
              <a:ext uri="{FF2B5EF4-FFF2-40B4-BE49-F238E27FC236}">
                <a16:creationId xmlns:a16="http://schemas.microsoft.com/office/drawing/2014/main" id="{8D3DBC74-1A2D-3E82-0BF3-067735EFC048}"/>
              </a:ext>
            </a:extLst>
          </p:cNvPr>
          <p:cNvSpPr/>
          <p:nvPr userDrawn="1"/>
        </p:nvSpPr>
        <p:spPr>
          <a:xfrm>
            <a:off x="18673520" y="7924055"/>
            <a:ext cx="787649" cy="78764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6" name="Rectangle 15">
            <a:extLst>
              <a:ext uri="{FF2B5EF4-FFF2-40B4-BE49-F238E27FC236}">
                <a16:creationId xmlns:a16="http://schemas.microsoft.com/office/drawing/2014/main" id="{27F9B244-41D2-2073-C9B2-2147E17072EF}"/>
              </a:ext>
            </a:extLst>
          </p:cNvPr>
          <p:cNvSpPr/>
          <p:nvPr userDrawn="1"/>
        </p:nvSpPr>
        <p:spPr>
          <a:xfrm>
            <a:off x="19461169" y="7924055"/>
            <a:ext cx="787649" cy="787649"/>
          </a:xfrm>
          <a:prstGeom prst="rect">
            <a:avLst/>
          </a:prstGeom>
          <a:solidFill>
            <a:srgbClr val="89BF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7" name="Rectangle 16">
            <a:extLst>
              <a:ext uri="{FF2B5EF4-FFF2-40B4-BE49-F238E27FC236}">
                <a16:creationId xmlns:a16="http://schemas.microsoft.com/office/drawing/2014/main" id="{80062178-3894-F1D4-82A6-19159DEE2171}"/>
              </a:ext>
            </a:extLst>
          </p:cNvPr>
          <p:cNvSpPr/>
          <p:nvPr userDrawn="1"/>
        </p:nvSpPr>
        <p:spPr>
          <a:xfrm>
            <a:off x="18673520" y="8711704"/>
            <a:ext cx="787649" cy="7876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8" name="Rectangle 17">
            <a:extLst>
              <a:ext uri="{FF2B5EF4-FFF2-40B4-BE49-F238E27FC236}">
                <a16:creationId xmlns:a16="http://schemas.microsoft.com/office/drawing/2014/main" id="{F5944728-2633-BD33-72EF-B3BEEDAFE877}"/>
              </a:ext>
            </a:extLst>
          </p:cNvPr>
          <p:cNvSpPr/>
          <p:nvPr userDrawn="1"/>
        </p:nvSpPr>
        <p:spPr>
          <a:xfrm>
            <a:off x="19461169" y="8711704"/>
            <a:ext cx="787649" cy="787649"/>
          </a:xfrm>
          <a:prstGeom prst="rect">
            <a:avLst/>
          </a:prstGeom>
          <a:solidFill>
            <a:srgbClr val="9FC3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9" name="Rectangle 18">
            <a:extLst>
              <a:ext uri="{FF2B5EF4-FFF2-40B4-BE49-F238E27FC236}">
                <a16:creationId xmlns:a16="http://schemas.microsoft.com/office/drawing/2014/main" id="{194AB46C-8EA2-2345-29D5-3A1734B9B82C}"/>
              </a:ext>
            </a:extLst>
          </p:cNvPr>
          <p:cNvSpPr/>
          <p:nvPr userDrawn="1"/>
        </p:nvSpPr>
        <p:spPr>
          <a:xfrm>
            <a:off x="18673520" y="9499352"/>
            <a:ext cx="787649" cy="7876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0" name="Rectangle 19">
            <a:extLst>
              <a:ext uri="{FF2B5EF4-FFF2-40B4-BE49-F238E27FC236}">
                <a16:creationId xmlns:a16="http://schemas.microsoft.com/office/drawing/2014/main" id="{25FFC9DE-CAD7-5375-0BA0-F75C21D4C83B}"/>
              </a:ext>
            </a:extLst>
          </p:cNvPr>
          <p:cNvSpPr/>
          <p:nvPr userDrawn="1"/>
        </p:nvSpPr>
        <p:spPr>
          <a:xfrm>
            <a:off x="19461169" y="9499352"/>
            <a:ext cx="787649" cy="787649"/>
          </a:xfrm>
          <a:prstGeom prst="rect">
            <a:avLst/>
          </a:prstGeom>
          <a:solidFill>
            <a:srgbClr val="B0C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1" name="Rectangle 20">
            <a:extLst>
              <a:ext uri="{FF2B5EF4-FFF2-40B4-BE49-F238E27FC236}">
                <a16:creationId xmlns:a16="http://schemas.microsoft.com/office/drawing/2014/main" id="{E01A8C6B-11E6-75D1-DC4D-8544608A069F}"/>
              </a:ext>
            </a:extLst>
          </p:cNvPr>
          <p:cNvSpPr/>
          <p:nvPr userDrawn="1"/>
        </p:nvSpPr>
        <p:spPr>
          <a:xfrm>
            <a:off x="20248817" y="5561109"/>
            <a:ext cx="787649" cy="787649"/>
          </a:xfrm>
          <a:prstGeom prst="rect">
            <a:avLst/>
          </a:prstGeom>
          <a:solidFill>
            <a:srgbClr val="D5DE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2" name="Rectangle 21">
            <a:extLst>
              <a:ext uri="{FF2B5EF4-FFF2-40B4-BE49-F238E27FC236}">
                <a16:creationId xmlns:a16="http://schemas.microsoft.com/office/drawing/2014/main" id="{1FE1CD7E-6988-EE1E-7290-2952027A4624}"/>
              </a:ext>
            </a:extLst>
          </p:cNvPr>
          <p:cNvSpPr/>
          <p:nvPr userDrawn="1"/>
        </p:nvSpPr>
        <p:spPr>
          <a:xfrm>
            <a:off x="20248817" y="6348758"/>
            <a:ext cx="787649" cy="787649"/>
          </a:xfrm>
          <a:prstGeom prst="rect">
            <a:avLst/>
          </a:prstGeom>
          <a:solidFill>
            <a:srgbClr val="DB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3" name="Rectangle 22">
            <a:extLst>
              <a:ext uri="{FF2B5EF4-FFF2-40B4-BE49-F238E27FC236}">
                <a16:creationId xmlns:a16="http://schemas.microsoft.com/office/drawing/2014/main" id="{91A27E27-74C5-D7B3-6E32-4FC80FE3D2B1}"/>
              </a:ext>
            </a:extLst>
          </p:cNvPr>
          <p:cNvSpPr/>
          <p:nvPr userDrawn="1"/>
        </p:nvSpPr>
        <p:spPr>
          <a:xfrm>
            <a:off x="20248817" y="7136407"/>
            <a:ext cx="787649" cy="787649"/>
          </a:xfrm>
          <a:prstGeom prst="rect">
            <a:avLst/>
          </a:prstGeom>
          <a:solidFill>
            <a:srgbClr val="DEF0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4" name="Rectangle 23">
            <a:extLst>
              <a:ext uri="{FF2B5EF4-FFF2-40B4-BE49-F238E27FC236}">
                <a16:creationId xmlns:a16="http://schemas.microsoft.com/office/drawing/2014/main" id="{ECF34E13-5FD0-E866-EB5F-F2306F90171D}"/>
              </a:ext>
            </a:extLst>
          </p:cNvPr>
          <p:cNvSpPr/>
          <p:nvPr userDrawn="1"/>
        </p:nvSpPr>
        <p:spPr>
          <a:xfrm>
            <a:off x="20248817" y="7924055"/>
            <a:ext cx="787649" cy="787649"/>
          </a:xfrm>
          <a:prstGeom prst="rect">
            <a:avLst/>
          </a:prstGeom>
          <a:solidFill>
            <a:srgbClr val="E4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6" name="Rectangle 25">
            <a:extLst>
              <a:ext uri="{FF2B5EF4-FFF2-40B4-BE49-F238E27FC236}">
                <a16:creationId xmlns:a16="http://schemas.microsoft.com/office/drawing/2014/main" id="{EFAE2CF8-316A-4A9F-ACB8-0DB692A5B065}"/>
              </a:ext>
            </a:extLst>
          </p:cNvPr>
          <p:cNvSpPr/>
          <p:nvPr userDrawn="1"/>
        </p:nvSpPr>
        <p:spPr>
          <a:xfrm>
            <a:off x="20248817" y="8711704"/>
            <a:ext cx="787649" cy="787649"/>
          </a:xfrm>
          <a:prstGeom prst="rect">
            <a:avLst/>
          </a:prstGeom>
          <a:solidFill>
            <a:srgbClr val="E9F2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7" name="Rectangle 26">
            <a:extLst>
              <a:ext uri="{FF2B5EF4-FFF2-40B4-BE49-F238E27FC236}">
                <a16:creationId xmlns:a16="http://schemas.microsoft.com/office/drawing/2014/main" id="{253CC32B-9A41-373A-E324-01FCAA0D8703}"/>
              </a:ext>
            </a:extLst>
          </p:cNvPr>
          <p:cNvSpPr/>
          <p:nvPr userDrawn="1"/>
        </p:nvSpPr>
        <p:spPr>
          <a:xfrm>
            <a:off x="20248817" y="9499352"/>
            <a:ext cx="787649" cy="787649"/>
          </a:xfrm>
          <a:prstGeom prst="rect">
            <a:avLst/>
          </a:prstGeom>
          <a:solidFill>
            <a:srgbClr val="ECF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8" name="TextBox 27">
            <a:extLst>
              <a:ext uri="{FF2B5EF4-FFF2-40B4-BE49-F238E27FC236}">
                <a16:creationId xmlns:a16="http://schemas.microsoft.com/office/drawing/2014/main" id="{0A1D1806-20AC-8746-C39A-2BB79DF37E1A}"/>
              </a:ext>
            </a:extLst>
          </p:cNvPr>
          <p:cNvSpPr txBox="1"/>
          <p:nvPr userDrawn="1"/>
        </p:nvSpPr>
        <p:spPr>
          <a:xfrm>
            <a:off x="18673520"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100%</a:t>
            </a:r>
          </a:p>
        </p:txBody>
      </p:sp>
      <p:sp>
        <p:nvSpPr>
          <p:cNvPr id="29" name="TextBox 28">
            <a:extLst>
              <a:ext uri="{FF2B5EF4-FFF2-40B4-BE49-F238E27FC236}">
                <a16:creationId xmlns:a16="http://schemas.microsoft.com/office/drawing/2014/main" id="{49E4245E-E77D-07D6-B96E-41790B99B29D}"/>
              </a:ext>
            </a:extLst>
          </p:cNvPr>
          <p:cNvSpPr txBox="1"/>
          <p:nvPr userDrawn="1"/>
        </p:nvSpPr>
        <p:spPr>
          <a:xfrm>
            <a:off x="19461167"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80%</a:t>
            </a:r>
          </a:p>
        </p:txBody>
      </p:sp>
      <p:sp>
        <p:nvSpPr>
          <p:cNvPr id="30" name="TextBox 29">
            <a:extLst>
              <a:ext uri="{FF2B5EF4-FFF2-40B4-BE49-F238E27FC236}">
                <a16:creationId xmlns:a16="http://schemas.microsoft.com/office/drawing/2014/main" id="{50F0DECD-0012-C8B5-B908-600EE5CE5E74}"/>
              </a:ext>
            </a:extLst>
          </p:cNvPr>
          <p:cNvSpPr txBox="1"/>
          <p:nvPr userDrawn="1"/>
        </p:nvSpPr>
        <p:spPr>
          <a:xfrm>
            <a:off x="20248816"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20%</a:t>
            </a:r>
          </a:p>
        </p:txBody>
      </p:sp>
      <p:sp>
        <p:nvSpPr>
          <p:cNvPr id="31" name="TextBox 30">
            <a:extLst>
              <a:ext uri="{FF2B5EF4-FFF2-40B4-BE49-F238E27FC236}">
                <a16:creationId xmlns:a16="http://schemas.microsoft.com/office/drawing/2014/main" id="{76E1D44E-2B5A-A9CD-733F-D63B3F463D76}"/>
              </a:ext>
            </a:extLst>
          </p:cNvPr>
          <p:cNvSpPr txBox="1"/>
          <p:nvPr userDrawn="1"/>
        </p:nvSpPr>
        <p:spPr>
          <a:xfrm>
            <a:off x="18607599" y="3961040"/>
            <a:ext cx="2497380" cy="784830"/>
          </a:xfrm>
          <a:prstGeom prst="rect">
            <a:avLst/>
          </a:prstGeom>
          <a:noFill/>
        </p:spPr>
        <p:txBody>
          <a:bodyPr wrap="square" rtlCol="0">
            <a:spAutoFit/>
          </a:bodyPr>
          <a:lstStyle/>
          <a:p>
            <a:pPr>
              <a:lnSpc>
                <a:spcPct val="100000"/>
              </a:lnSpc>
            </a:pP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&gt; More </a:t>
            </a:r>
            <a:r>
              <a:rPr lang="nl-NL" sz="1500" b="0" i="0" err="1">
                <a:solidFill>
                  <a:schemeClr val="tx2"/>
                </a:solidFill>
                <a:latin typeface="Source Sans Pro" panose="020B0503030403020204" pitchFamily="34" charset="0"/>
              </a:rPr>
              <a:t>colors</a:t>
            </a:r>
            <a:r>
              <a:rPr lang="nl-NL" sz="1500" b="0" i="0">
                <a:solidFill>
                  <a:schemeClr val="tx2"/>
                </a:solidFill>
                <a:latin typeface="Source Sans Pro" panose="020B0503030403020204" pitchFamily="34" charset="0"/>
              </a:rPr>
              <a:t> &gt; </a:t>
            </a:r>
          </a:p>
          <a:p>
            <a:pPr>
              <a:lnSpc>
                <a:spcPct val="100000"/>
              </a:lnSpc>
            </a:pPr>
            <a:r>
              <a:rPr lang="nl-NL" sz="1500" b="0" i="0" err="1">
                <a:solidFill>
                  <a:schemeClr val="tx2"/>
                </a:solidFill>
                <a:latin typeface="Source Sans Pro" panose="020B0503030403020204" pitchFamily="34" charset="0"/>
              </a:rPr>
              <a:t>use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picker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to</a:t>
            </a:r>
            <a:r>
              <a:rPr lang="nl-NL" sz="1500" b="0" i="0">
                <a:solidFill>
                  <a:schemeClr val="tx2"/>
                </a:solidFill>
                <a:latin typeface="Source Sans Pro" panose="020B0503030403020204" pitchFamily="34" charset="0"/>
              </a:rPr>
              <a:t> select </a:t>
            </a:r>
            <a:r>
              <a:rPr lang="nl-NL" sz="1500" b="0" i="0" err="1">
                <a:solidFill>
                  <a:schemeClr val="tx2"/>
                </a:solidFill>
                <a:latin typeface="Source Sans Pro" panose="020B0503030403020204" pitchFamily="34" charset="0"/>
              </a:rPr>
              <a:t>one</a:t>
            </a:r>
            <a:r>
              <a:rPr lang="nl-NL" sz="1500" b="0" i="0">
                <a:solidFill>
                  <a:schemeClr val="tx2"/>
                </a:solidFill>
                <a:latin typeface="Source Sans Pro" panose="020B0503030403020204" pitchFamily="34" charset="0"/>
              </a:rPr>
              <a:t> of </a:t>
            </a:r>
            <a:r>
              <a:rPr lang="nl-NL" sz="1500" b="0" i="0" err="1">
                <a:solidFill>
                  <a:schemeClr val="tx2"/>
                </a:solidFill>
                <a:latin typeface="Source Sans Pro" panose="020B0503030403020204" pitchFamily="34" charset="0"/>
              </a:rPr>
              <a:t>the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tints</a:t>
            </a:r>
            <a:r>
              <a:rPr lang="nl-NL" sz="1500" b="0" i="0">
                <a:solidFill>
                  <a:schemeClr val="tx2"/>
                </a:solidFill>
                <a:latin typeface="Source Sans Pro" panose="020B0503030403020204" pitchFamily="34" charset="0"/>
              </a:rPr>
              <a:t> below</a:t>
            </a:r>
          </a:p>
        </p:txBody>
      </p:sp>
    </p:spTree>
    <p:extLst>
      <p:ext uri="{BB962C8B-B14F-4D97-AF65-F5344CB8AC3E}">
        <p14:creationId xmlns:p14="http://schemas.microsoft.com/office/powerpoint/2010/main" val="3210146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1 - bullets">
    <p:spTree>
      <p:nvGrpSpPr>
        <p:cNvPr id="1" name=""/>
        <p:cNvGrpSpPr/>
        <p:nvPr/>
      </p:nvGrpSpPr>
      <p:grpSpPr>
        <a:xfrm>
          <a:off x="0" y="0"/>
          <a:ext cx="0" cy="0"/>
          <a:chOff x="0" y="0"/>
          <a:chExt cx="0" cy="0"/>
        </a:xfrm>
      </p:grpSpPr>
      <p:sp>
        <p:nvSpPr>
          <p:cNvPr id="25" name="Tijdelijke aanduiding voor tekst 21">
            <a:extLst>
              <a:ext uri="{FF2B5EF4-FFF2-40B4-BE49-F238E27FC236}">
                <a16:creationId xmlns:a16="http://schemas.microsoft.com/office/drawing/2014/main" id="{33D682A3-68E6-1249-9A53-A11B478516D3}"/>
              </a:ext>
            </a:extLst>
          </p:cNvPr>
          <p:cNvSpPr>
            <a:spLocks noGrp="1"/>
          </p:cNvSpPr>
          <p:nvPr>
            <p:ph type="body" sz="quarter" idx="27" hasCustomPrompt="1"/>
          </p:nvPr>
        </p:nvSpPr>
        <p:spPr>
          <a:xfrm>
            <a:off x="1257296" y="2866643"/>
            <a:ext cx="15798408" cy="6539699"/>
          </a:xfrm>
          <a:prstGeom prst="rect">
            <a:avLst/>
          </a:prstGeom>
        </p:spPr>
        <p:txBody>
          <a:bodyPr lIns="0" tIns="0" rIns="0" bIns="0"/>
          <a:lstStyle>
            <a:lvl1pPr marL="188996" indent="-188996">
              <a:lnSpc>
                <a:spcPts val="2400"/>
              </a:lnSpc>
              <a:spcAft>
                <a:spcPts val="750"/>
              </a:spcAft>
              <a:buFont typeface="Arial" panose="020B0604020202020204" pitchFamily="34" charset="0"/>
              <a:buChar char="•"/>
              <a:defRPr sz="2400">
                <a:solidFill>
                  <a:srgbClr val="0055A0"/>
                </a:solidFill>
                <a:latin typeface="Source Sans Pro" panose="020B0503030403020204" pitchFamily="34" charset="0"/>
                <a:ea typeface="Source Sans Pro" panose="020B0503030403020204" pitchFamily="34" charset="0"/>
              </a:defRPr>
            </a:lvl1pPr>
            <a:lvl2pPr marL="377991" indent="-188996">
              <a:lnSpc>
                <a:spcPts val="2400"/>
              </a:lnSpc>
              <a:spcAft>
                <a:spcPts val="750"/>
              </a:spcAft>
              <a:buFont typeface="Arial" panose="020B0604020202020204" pitchFamily="34" charset="0"/>
              <a:buChar char="•"/>
              <a:defRPr sz="2400">
                <a:solidFill>
                  <a:srgbClr val="0055A0"/>
                </a:solidFill>
                <a:latin typeface="Source Sans Pro" panose="020B0503030403020204" pitchFamily="34" charset="0"/>
                <a:ea typeface="Source Sans Pro" panose="020B0503030403020204" pitchFamily="34" charset="0"/>
              </a:defRPr>
            </a:lvl2pPr>
            <a:lvl3pPr marL="566987" indent="-188996">
              <a:lnSpc>
                <a:spcPts val="2400"/>
              </a:lnSpc>
              <a:spcAft>
                <a:spcPts val="750"/>
              </a:spcAft>
              <a:buFont typeface="Arial" panose="020B0604020202020204" pitchFamily="34" charset="0"/>
              <a:buChar char="•"/>
              <a:defRPr sz="2400">
                <a:solidFill>
                  <a:srgbClr val="0055A0"/>
                </a:solidFill>
                <a:latin typeface="Source Sans Pro" panose="020B0503030403020204" pitchFamily="34" charset="0"/>
                <a:ea typeface="Source Sans Pro" panose="020B0503030403020204" pitchFamily="34" charset="0"/>
              </a:defRPr>
            </a:lvl3pPr>
            <a:lvl4pPr marL="755981" indent="-188996">
              <a:lnSpc>
                <a:spcPts val="2400"/>
              </a:lnSpc>
              <a:spcAft>
                <a:spcPts val="750"/>
              </a:spcAft>
              <a:buFont typeface="Arial" panose="020B0604020202020204" pitchFamily="34" charset="0"/>
              <a:buChar char="•"/>
              <a:defRPr sz="2400">
                <a:solidFill>
                  <a:srgbClr val="0055A0"/>
                </a:solidFill>
                <a:latin typeface="Source Sans Pro" panose="020B0503030403020204" pitchFamily="34" charset="0"/>
                <a:ea typeface="Source Sans Pro" panose="020B0503030403020204" pitchFamily="34" charset="0"/>
              </a:defRPr>
            </a:lvl4pPr>
            <a:lvl5pPr marL="944976" indent="-188996">
              <a:lnSpc>
                <a:spcPts val="2400"/>
              </a:lnSpc>
              <a:spcAft>
                <a:spcPts val="750"/>
              </a:spcAft>
              <a:buFont typeface="Arial" panose="020B0604020202020204" pitchFamily="34" charset="0"/>
              <a:buChar char="•"/>
              <a:defRPr sz="2400">
                <a:solidFill>
                  <a:srgbClr val="0055A0"/>
                </a:solidFill>
                <a:latin typeface="Source Sans Pro" panose="020B0503030403020204" pitchFamily="34" charset="0"/>
                <a:ea typeface="Source Sans Pro" panose="020B0503030403020204" pitchFamily="34" charset="0"/>
              </a:defRPr>
            </a:lvl5pPr>
          </a:lstStyle>
          <a:p>
            <a:pPr lvl="0"/>
            <a:r>
              <a:rPr lang="nl-NL"/>
              <a:t>Source Sans Pro 16pt</a:t>
            </a:r>
          </a:p>
          <a:p>
            <a:pPr lvl="1"/>
            <a:r>
              <a:rPr lang="nl-NL"/>
              <a:t>Second level</a:t>
            </a:r>
          </a:p>
          <a:p>
            <a:pPr lvl="2"/>
            <a:r>
              <a:rPr lang="nl-NL" err="1"/>
              <a:t>Third</a:t>
            </a:r>
            <a:r>
              <a:rPr lang="nl-NL"/>
              <a:t> level</a:t>
            </a:r>
          </a:p>
          <a:p>
            <a:pPr lvl="3"/>
            <a:r>
              <a:rPr lang="nl-NL" err="1"/>
              <a:t>Fourth</a:t>
            </a:r>
            <a:r>
              <a:rPr lang="nl-NL"/>
              <a:t> level</a:t>
            </a:r>
          </a:p>
          <a:p>
            <a:pPr lvl="4"/>
            <a:r>
              <a:rPr lang="nl-NL" err="1"/>
              <a:t>Fifth</a:t>
            </a:r>
            <a:r>
              <a:rPr lang="nl-NL"/>
              <a:t> level</a:t>
            </a:r>
          </a:p>
        </p:txBody>
      </p:sp>
      <p:sp>
        <p:nvSpPr>
          <p:cNvPr id="3" name="Vrije vorm 2">
            <a:extLst>
              <a:ext uri="{FF2B5EF4-FFF2-40B4-BE49-F238E27FC236}">
                <a16:creationId xmlns:a16="http://schemas.microsoft.com/office/drawing/2014/main" id="{9A3D19AC-17D1-1BE6-08C2-59AC827AED0A}"/>
              </a:ext>
            </a:extLst>
          </p:cNvPr>
          <p:cNvSpPr/>
          <p:nvPr userDrawn="1"/>
        </p:nvSpPr>
        <p:spPr>
          <a:xfrm>
            <a:off x="1" y="0"/>
            <a:ext cx="608180" cy="10287000"/>
          </a:xfrm>
          <a:custGeom>
            <a:avLst/>
            <a:gdLst>
              <a:gd name="connsiteX0" fmla="*/ 0 w 810905"/>
              <a:gd name="connsiteY0" fmla="*/ 0 h 13716000"/>
              <a:gd name="connsiteX1" fmla="*/ 541068 w 810905"/>
              <a:gd name="connsiteY1" fmla="*/ 0 h 13716000"/>
              <a:gd name="connsiteX2" fmla="*/ 541068 w 810905"/>
              <a:gd name="connsiteY2" fmla="*/ 1451726 h 13716000"/>
              <a:gd name="connsiteX3" fmla="*/ 787954 w 810905"/>
              <a:gd name="connsiteY3" fmla="*/ 1698612 h 13716000"/>
              <a:gd name="connsiteX4" fmla="*/ 787954 w 810905"/>
              <a:gd name="connsiteY4" fmla="*/ 1809430 h 13716000"/>
              <a:gd name="connsiteX5" fmla="*/ 541068 w 810905"/>
              <a:gd name="connsiteY5" fmla="*/ 2056315 h 13716000"/>
              <a:gd name="connsiteX6" fmla="*/ 541068 w 810905"/>
              <a:gd name="connsiteY6" fmla="*/ 13716000 h 13716000"/>
              <a:gd name="connsiteX7" fmla="*/ 0 w 810905"/>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905" h="13716000">
                <a:moveTo>
                  <a:pt x="0" y="0"/>
                </a:moveTo>
                <a:lnTo>
                  <a:pt x="541068" y="0"/>
                </a:lnTo>
                <a:lnTo>
                  <a:pt x="541068" y="1451726"/>
                </a:lnTo>
                <a:lnTo>
                  <a:pt x="787954" y="1698612"/>
                </a:lnTo>
                <a:cubicBezTo>
                  <a:pt x="818556" y="1729213"/>
                  <a:pt x="818556" y="1778828"/>
                  <a:pt x="787954" y="1809430"/>
                </a:cubicBezTo>
                <a:lnTo>
                  <a:pt x="541068" y="2056315"/>
                </a:lnTo>
                <a:lnTo>
                  <a:pt x="541068" y="13716000"/>
                </a:lnTo>
                <a:lnTo>
                  <a:pt x="0" y="13716000"/>
                </a:lnTo>
                <a:close/>
              </a:path>
            </a:pathLst>
          </a:custGeom>
          <a:gradFill>
            <a:gsLst>
              <a:gs pos="10937">
                <a:srgbClr val="0055A0"/>
              </a:gs>
              <a:gs pos="49057">
                <a:srgbClr val="009DE0"/>
              </a:gs>
              <a:gs pos="88591">
                <a:srgbClr val="A2C037"/>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977"/>
          </a:p>
        </p:txBody>
      </p:sp>
      <p:pic>
        <p:nvPicPr>
          <p:cNvPr id="5" name="Graphic 4">
            <a:extLst>
              <a:ext uri="{FF2B5EF4-FFF2-40B4-BE49-F238E27FC236}">
                <a16:creationId xmlns:a16="http://schemas.microsoft.com/office/drawing/2014/main" id="{EC2D3CE4-DAA3-C67F-A566-024CABDE281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719693" y="822724"/>
            <a:ext cx="1819277" cy="1324715"/>
          </a:xfrm>
          <a:prstGeom prst="rect">
            <a:avLst/>
          </a:prstGeom>
        </p:spPr>
      </p:pic>
      <p:sp>
        <p:nvSpPr>
          <p:cNvPr id="9" name="Tijdelijke aanduiding voor tekst 23">
            <a:extLst>
              <a:ext uri="{FF2B5EF4-FFF2-40B4-BE49-F238E27FC236}">
                <a16:creationId xmlns:a16="http://schemas.microsoft.com/office/drawing/2014/main" id="{F2C4A859-BCE0-DF9A-9CED-D86D5D41371D}"/>
              </a:ext>
            </a:extLst>
          </p:cNvPr>
          <p:cNvSpPr>
            <a:spLocks noGrp="1"/>
          </p:cNvSpPr>
          <p:nvPr>
            <p:ph type="body" sz="quarter" idx="28" hasCustomPrompt="1"/>
          </p:nvPr>
        </p:nvSpPr>
        <p:spPr>
          <a:xfrm>
            <a:off x="1257298" y="1994149"/>
            <a:ext cx="14260610" cy="682229"/>
          </a:xfrm>
          <a:prstGeom prst="rect">
            <a:avLst/>
          </a:prstGeom>
        </p:spPr>
        <p:txBody>
          <a:bodyPr lIns="0" tIns="0" rIns="0" bIns="0" anchor="ctr"/>
          <a:lstStyle>
            <a:lvl1pPr marL="0" indent="0" algn="l">
              <a:buNone/>
              <a:defRPr sz="3000" b="1">
                <a:solidFill>
                  <a:srgbClr val="0055A0"/>
                </a:solidFill>
                <a:latin typeface="Source Sans Pro Semibold" panose="020B0603030403020204" pitchFamily="34" charset="0"/>
              </a:defRPr>
            </a:lvl1pPr>
          </a:lstStyle>
          <a:p>
            <a:pPr lvl="0"/>
            <a:r>
              <a:rPr lang="nl-NL"/>
              <a:t>Source Sans Pro </a:t>
            </a:r>
            <a:r>
              <a:rPr lang="nl-NL" err="1"/>
              <a:t>Semibold</a:t>
            </a:r>
            <a:r>
              <a:rPr lang="nl-NL"/>
              <a:t> 20pt</a:t>
            </a:r>
          </a:p>
        </p:txBody>
      </p:sp>
      <p:sp>
        <p:nvSpPr>
          <p:cNvPr id="10" name="Naam dia">
            <a:extLst>
              <a:ext uri="{FF2B5EF4-FFF2-40B4-BE49-F238E27FC236}">
                <a16:creationId xmlns:a16="http://schemas.microsoft.com/office/drawing/2014/main" id="{A60F6ECF-B062-32F9-07A2-4FF61FEB0405}"/>
              </a:ext>
            </a:extLst>
          </p:cNvPr>
          <p:cNvSpPr txBox="1">
            <a:spLocks noGrp="1"/>
          </p:cNvSpPr>
          <p:nvPr>
            <p:ph type="title" hasCustomPrompt="1"/>
          </p:nvPr>
        </p:nvSpPr>
        <p:spPr>
          <a:xfrm>
            <a:off x="1257298" y="822724"/>
            <a:ext cx="14260610" cy="981158"/>
          </a:xfrm>
          <a:prstGeom prst="rect">
            <a:avLst/>
          </a:prstGeom>
        </p:spPr>
        <p:txBody>
          <a:bodyPr lIns="0" tIns="72000" rIns="0" bIns="0"/>
          <a:lstStyle>
            <a:lvl1pPr marL="0" marR="0" indent="0" algn="l" defTabSz="685784" rtl="0" eaLnBrk="1" fontAlgn="auto" latinLnBrk="0" hangingPunct="1">
              <a:lnSpc>
                <a:spcPct val="90000"/>
              </a:lnSpc>
              <a:spcBef>
                <a:spcPct val="0"/>
              </a:spcBef>
              <a:spcAft>
                <a:spcPts val="0"/>
              </a:spcAft>
              <a:buClrTx/>
              <a:buSzTx/>
              <a:buFontTx/>
              <a:buNone/>
              <a:tabLst/>
              <a:defRPr sz="5400">
                <a:solidFill>
                  <a:srgbClr val="0055A0"/>
                </a:solidFill>
                <a:latin typeface="Source Sans Pro Semibold" panose="020B0603030403020204" pitchFamily="34" charset="0"/>
              </a:defRPr>
            </a:lvl1pPr>
          </a:lstStyle>
          <a:p>
            <a:r>
              <a:rPr lang="nl-NL"/>
              <a:t>Source Sans Pro </a:t>
            </a:r>
            <a:r>
              <a:rPr lang="nl-NL" err="1"/>
              <a:t>Semibold</a:t>
            </a:r>
            <a:r>
              <a:rPr lang="nl-NL"/>
              <a:t> 36pt</a:t>
            </a:r>
            <a:endParaRPr/>
          </a:p>
        </p:txBody>
      </p:sp>
      <p:sp>
        <p:nvSpPr>
          <p:cNvPr id="31" name="Rectangle 30">
            <a:extLst>
              <a:ext uri="{FF2B5EF4-FFF2-40B4-BE49-F238E27FC236}">
                <a16:creationId xmlns:a16="http://schemas.microsoft.com/office/drawing/2014/main" id="{7CC14DC9-2283-A4DC-07D9-F8F659AA26D7}"/>
              </a:ext>
            </a:extLst>
          </p:cNvPr>
          <p:cNvSpPr/>
          <p:nvPr userDrawn="1"/>
        </p:nvSpPr>
        <p:spPr>
          <a:xfrm>
            <a:off x="18673520" y="5561109"/>
            <a:ext cx="787649" cy="7876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2" name="Rectangle 31">
            <a:extLst>
              <a:ext uri="{FF2B5EF4-FFF2-40B4-BE49-F238E27FC236}">
                <a16:creationId xmlns:a16="http://schemas.microsoft.com/office/drawing/2014/main" id="{75F53968-2A7E-6187-993E-73D5732B09FA}"/>
              </a:ext>
            </a:extLst>
          </p:cNvPr>
          <p:cNvSpPr/>
          <p:nvPr userDrawn="1"/>
        </p:nvSpPr>
        <p:spPr>
          <a:xfrm>
            <a:off x="19461169" y="5561109"/>
            <a:ext cx="787649" cy="787649"/>
          </a:xfrm>
          <a:prstGeom prst="rect">
            <a:avLst/>
          </a:prstGeom>
          <a:solidFill>
            <a:srgbClr val="4E74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3" name="Rectangle 32">
            <a:extLst>
              <a:ext uri="{FF2B5EF4-FFF2-40B4-BE49-F238E27FC236}">
                <a16:creationId xmlns:a16="http://schemas.microsoft.com/office/drawing/2014/main" id="{ABD14BDC-007E-C2A8-3145-6D589EE4A551}"/>
              </a:ext>
            </a:extLst>
          </p:cNvPr>
          <p:cNvSpPr/>
          <p:nvPr userDrawn="1"/>
        </p:nvSpPr>
        <p:spPr>
          <a:xfrm>
            <a:off x="18673520" y="6348758"/>
            <a:ext cx="787649" cy="7876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4" name="Rectangle 33">
            <a:extLst>
              <a:ext uri="{FF2B5EF4-FFF2-40B4-BE49-F238E27FC236}">
                <a16:creationId xmlns:a16="http://schemas.microsoft.com/office/drawing/2014/main" id="{3F915FCA-6E6A-3B77-9AE3-B7A92DA638E2}"/>
              </a:ext>
            </a:extLst>
          </p:cNvPr>
          <p:cNvSpPr/>
          <p:nvPr userDrawn="1"/>
        </p:nvSpPr>
        <p:spPr>
          <a:xfrm>
            <a:off x="19461169" y="6348758"/>
            <a:ext cx="787649" cy="787649"/>
          </a:xfrm>
          <a:prstGeom prst="rect">
            <a:avLst/>
          </a:prstGeom>
          <a:solidFill>
            <a:srgbClr val="60A3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5" name="Rectangle 34">
            <a:extLst>
              <a:ext uri="{FF2B5EF4-FFF2-40B4-BE49-F238E27FC236}">
                <a16:creationId xmlns:a16="http://schemas.microsoft.com/office/drawing/2014/main" id="{B96C0D13-1F0D-FBD3-9667-9B4289DAEEC4}"/>
              </a:ext>
            </a:extLst>
          </p:cNvPr>
          <p:cNvSpPr/>
          <p:nvPr userDrawn="1"/>
        </p:nvSpPr>
        <p:spPr>
          <a:xfrm>
            <a:off x="18673520" y="7136407"/>
            <a:ext cx="787649" cy="7876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6" name="Rectangle 35">
            <a:extLst>
              <a:ext uri="{FF2B5EF4-FFF2-40B4-BE49-F238E27FC236}">
                <a16:creationId xmlns:a16="http://schemas.microsoft.com/office/drawing/2014/main" id="{559DAF19-C062-1B9C-6857-42AE2A03E47A}"/>
              </a:ext>
            </a:extLst>
          </p:cNvPr>
          <p:cNvSpPr/>
          <p:nvPr userDrawn="1"/>
        </p:nvSpPr>
        <p:spPr>
          <a:xfrm>
            <a:off x="19461169" y="7136407"/>
            <a:ext cx="787649" cy="787649"/>
          </a:xfrm>
          <a:prstGeom prst="rect">
            <a:avLst/>
          </a:prstGeom>
          <a:solidFill>
            <a:srgbClr val="71B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7" name="Rectangle 36">
            <a:extLst>
              <a:ext uri="{FF2B5EF4-FFF2-40B4-BE49-F238E27FC236}">
                <a16:creationId xmlns:a16="http://schemas.microsoft.com/office/drawing/2014/main" id="{19B51311-6FB5-52E6-1ED5-5642A6AD277C}"/>
              </a:ext>
            </a:extLst>
          </p:cNvPr>
          <p:cNvSpPr/>
          <p:nvPr userDrawn="1"/>
        </p:nvSpPr>
        <p:spPr>
          <a:xfrm>
            <a:off x="18673520" y="7924055"/>
            <a:ext cx="787649" cy="78764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8" name="Rectangle 37">
            <a:extLst>
              <a:ext uri="{FF2B5EF4-FFF2-40B4-BE49-F238E27FC236}">
                <a16:creationId xmlns:a16="http://schemas.microsoft.com/office/drawing/2014/main" id="{23F2DAB7-64D6-2889-BDD4-474A31D4CFBD}"/>
              </a:ext>
            </a:extLst>
          </p:cNvPr>
          <p:cNvSpPr/>
          <p:nvPr userDrawn="1"/>
        </p:nvSpPr>
        <p:spPr>
          <a:xfrm>
            <a:off x="19461169" y="7924055"/>
            <a:ext cx="787649" cy="787649"/>
          </a:xfrm>
          <a:prstGeom prst="rect">
            <a:avLst/>
          </a:prstGeom>
          <a:solidFill>
            <a:srgbClr val="89BF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9" name="Rectangle 38">
            <a:extLst>
              <a:ext uri="{FF2B5EF4-FFF2-40B4-BE49-F238E27FC236}">
                <a16:creationId xmlns:a16="http://schemas.microsoft.com/office/drawing/2014/main" id="{C50E6240-62E1-0676-87DF-60236A325BE8}"/>
              </a:ext>
            </a:extLst>
          </p:cNvPr>
          <p:cNvSpPr/>
          <p:nvPr userDrawn="1"/>
        </p:nvSpPr>
        <p:spPr>
          <a:xfrm>
            <a:off x="18673520" y="8711704"/>
            <a:ext cx="787649" cy="7876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0" name="Rectangle 39">
            <a:extLst>
              <a:ext uri="{FF2B5EF4-FFF2-40B4-BE49-F238E27FC236}">
                <a16:creationId xmlns:a16="http://schemas.microsoft.com/office/drawing/2014/main" id="{E7A8DB05-E097-B884-FDC6-0D294C6CCD0A}"/>
              </a:ext>
            </a:extLst>
          </p:cNvPr>
          <p:cNvSpPr/>
          <p:nvPr userDrawn="1"/>
        </p:nvSpPr>
        <p:spPr>
          <a:xfrm>
            <a:off x="19461169" y="8711704"/>
            <a:ext cx="787649" cy="787649"/>
          </a:xfrm>
          <a:prstGeom prst="rect">
            <a:avLst/>
          </a:prstGeom>
          <a:solidFill>
            <a:srgbClr val="9FC3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1" name="Rectangle 40">
            <a:extLst>
              <a:ext uri="{FF2B5EF4-FFF2-40B4-BE49-F238E27FC236}">
                <a16:creationId xmlns:a16="http://schemas.microsoft.com/office/drawing/2014/main" id="{B2022A79-1707-BE33-42F3-E1114433807A}"/>
              </a:ext>
            </a:extLst>
          </p:cNvPr>
          <p:cNvSpPr/>
          <p:nvPr userDrawn="1"/>
        </p:nvSpPr>
        <p:spPr>
          <a:xfrm>
            <a:off x="18673520" y="9499352"/>
            <a:ext cx="787649" cy="7876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2" name="Rectangle 41">
            <a:extLst>
              <a:ext uri="{FF2B5EF4-FFF2-40B4-BE49-F238E27FC236}">
                <a16:creationId xmlns:a16="http://schemas.microsoft.com/office/drawing/2014/main" id="{6F875937-D27E-AAB4-8701-682F1401844C}"/>
              </a:ext>
            </a:extLst>
          </p:cNvPr>
          <p:cNvSpPr/>
          <p:nvPr userDrawn="1"/>
        </p:nvSpPr>
        <p:spPr>
          <a:xfrm>
            <a:off x="19461169" y="9499352"/>
            <a:ext cx="787649" cy="787649"/>
          </a:xfrm>
          <a:prstGeom prst="rect">
            <a:avLst/>
          </a:prstGeom>
          <a:solidFill>
            <a:srgbClr val="B0C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3" name="Rectangle 42">
            <a:extLst>
              <a:ext uri="{FF2B5EF4-FFF2-40B4-BE49-F238E27FC236}">
                <a16:creationId xmlns:a16="http://schemas.microsoft.com/office/drawing/2014/main" id="{0EEBCE4E-ADF6-0573-5201-B9B3190FEFDD}"/>
              </a:ext>
            </a:extLst>
          </p:cNvPr>
          <p:cNvSpPr/>
          <p:nvPr userDrawn="1"/>
        </p:nvSpPr>
        <p:spPr>
          <a:xfrm>
            <a:off x="20248817" y="5561109"/>
            <a:ext cx="787649" cy="787649"/>
          </a:xfrm>
          <a:prstGeom prst="rect">
            <a:avLst/>
          </a:prstGeom>
          <a:solidFill>
            <a:srgbClr val="D5DE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4" name="Rectangle 43">
            <a:extLst>
              <a:ext uri="{FF2B5EF4-FFF2-40B4-BE49-F238E27FC236}">
                <a16:creationId xmlns:a16="http://schemas.microsoft.com/office/drawing/2014/main" id="{DDC032A3-57CF-D2C9-174D-91B11A863B1E}"/>
              </a:ext>
            </a:extLst>
          </p:cNvPr>
          <p:cNvSpPr/>
          <p:nvPr userDrawn="1"/>
        </p:nvSpPr>
        <p:spPr>
          <a:xfrm>
            <a:off x="20248817" y="6348758"/>
            <a:ext cx="787649" cy="787649"/>
          </a:xfrm>
          <a:prstGeom prst="rect">
            <a:avLst/>
          </a:prstGeom>
          <a:solidFill>
            <a:srgbClr val="DBE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5" name="Rectangle 44">
            <a:extLst>
              <a:ext uri="{FF2B5EF4-FFF2-40B4-BE49-F238E27FC236}">
                <a16:creationId xmlns:a16="http://schemas.microsoft.com/office/drawing/2014/main" id="{CFD7B473-B1D9-853B-7E6F-35949B1C78B9}"/>
              </a:ext>
            </a:extLst>
          </p:cNvPr>
          <p:cNvSpPr/>
          <p:nvPr userDrawn="1"/>
        </p:nvSpPr>
        <p:spPr>
          <a:xfrm>
            <a:off x="20248817" y="7136407"/>
            <a:ext cx="787649" cy="787649"/>
          </a:xfrm>
          <a:prstGeom prst="rect">
            <a:avLst/>
          </a:prstGeom>
          <a:solidFill>
            <a:srgbClr val="DEF0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6" name="Rectangle 45">
            <a:extLst>
              <a:ext uri="{FF2B5EF4-FFF2-40B4-BE49-F238E27FC236}">
                <a16:creationId xmlns:a16="http://schemas.microsoft.com/office/drawing/2014/main" id="{3B0CC9FB-7655-94C0-CF5C-335A0E660D2C}"/>
              </a:ext>
            </a:extLst>
          </p:cNvPr>
          <p:cNvSpPr/>
          <p:nvPr userDrawn="1"/>
        </p:nvSpPr>
        <p:spPr>
          <a:xfrm>
            <a:off x="20248817" y="7924055"/>
            <a:ext cx="787649" cy="787649"/>
          </a:xfrm>
          <a:prstGeom prst="rect">
            <a:avLst/>
          </a:prstGeom>
          <a:solidFill>
            <a:srgbClr val="E4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7" name="Rectangle 46">
            <a:extLst>
              <a:ext uri="{FF2B5EF4-FFF2-40B4-BE49-F238E27FC236}">
                <a16:creationId xmlns:a16="http://schemas.microsoft.com/office/drawing/2014/main" id="{06D15D79-7064-3F4D-60EC-C173C3E6EECA}"/>
              </a:ext>
            </a:extLst>
          </p:cNvPr>
          <p:cNvSpPr/>
          <p:nvPr userDrawn="1"/>
        </p:nvSpPr>
        <p:spPr>
          <a:xfrm>
            <a:off x="20248817" y="8711704"/>
            <a:ext cx="787649" cy="787649"/>
          </a:xfrm>
          <a:prstGeom prst="rect">
            <a:avLst/>
          </a:prstGeom>
          <a:solidFill>
            <a:srgbClr val="E9F2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8" name="Rectangle 47">
            <a:extLst>
              <a:ext uri="{FF2B5EF4-FFF2-40B4-BE49-F238E27FC236}">
                <a16:creationId xmlns:a16="http://schemas.microsoft.com/office/drawing/2014/main" id="{D6349BFB-8EB7-C9DE-3590-808323D3C94D}"/>
              </a:ext>
            </a:extLst>
          </p:cNvPr>
          <p:cNvSpPr/>
          <p:nvPr userDrawn="1"/>
        </p:nvSpPr>
        <p:spPr>
          <a:xfrm>
            <a:off x="20248817" y="9499352"/>
            <a:ext cx="787649" cy="787649"/>
          </a:xfrm>
          <a:prstGeom prst="rect">
            <a:avLst/>
          </a:prstGeom>
          <a:solidFill>
            <a:srgbClr val="ECF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9" name="TextBox 48">
            <a:extLst>
              <a:ext uri="{FF2B5EF4-FFF2-40B4-BE49-F238E27FC236}">
                <a16:creationId xmlns:a16="http://schemas.microsoft.com/office/drawing/2014/main" id="{51405625-2BA9-5AA3-05FC-9E930348EB44}"/>
              </a:ext>
            </a:extLst>
          </p:cNvPr>
          <p:cNvSpPr txBox="1"/>
          <p:nvPr userDrawn="1"/>
        </p:nvSpPr>
        <p:spPr>
          <a:xfrm>
            <a:off x="18673520"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100%</a:t>
            </a:r>
          </a:p>
        </p:txBody>
      </p:sp>
      <p:sp>
        <p:nvSpPr>
          <p:cNvPr id="50" name="TextBox 49">
            <a:extLst>
              <a:ext uri="{FF2B5EF4-FFF2-40B4-BE49-F238E27FC236}">
                <a16:creationId xmlns:a16="http://schemas.microsoft.com/office/drawing/2014/main" id="{60844EF1-FF68-79FC-7427-CAEEA81A441E}"/>
              </a:ext>
            </a:extLst>
          </p:cNvPr>
          <p:cNvSpPr txBox="1"/>
          <p:nvPr userDrawn="1"/>
        </p:nvSpPr>
        <p:spPr>
          <a:xfrm>
            <a:off x="19461167"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80%</a:t>
            </a:r>
          </a:p>
        </p:txBody>
      </p:sp>
      <p:sp>
        <p:nvSpPr>
          <p:cNvPr id="51" name="TextBox 50">
            <a:extLst>
              <a:ext uri="{FF2B5EF4-FFF2-40B4-BE49-F238E27FC236}">
                <a16:creationId xmlns:a16="http://schemas.microsoft.com/office/drawing/2014/main" id="{370A6048-122C-64C7-EBBD-E210AD9916FA}"/>
              </a:ext>
            </a:extLst>
          </p:cNvPr>
          <p:cNvSpPr txBox="1"/>
          <p:nvPr userDrawn="1"/>
        </p:nvSpPr>
        <p:spPr>
          <a:xfrm>
            <a:off x="20248816" y="5167539"/>
            <a:ext cx="787649" cy="323165"/>
          </a:xfrm>
          <a:prstGeom prst="rect">
            <a:avLst/>
          </a:prstGeom>
          <a:noFill/>
        </p:spPr>
        <p:txBody>
          <a:bodyPr wrap="square" rtlCol="0">
            <a:spAutoFit/>
          </a:bodyPr>
          <a:lstStyle/>
          <a:p>
            <a:r>
              <a:rPr lang="nl-NL" sz="1500" b="0" i="0">
                <a:solidFill>
                  <a:schemeClr val="tx2"/>
                </a:solidFill>
                <a:latin typeface="Source Sans Pro" panose="020B0503030403020204" pitchFamily="34" charset="0"/>
              </a:rPr>
              <a:t>20%</a:t>
            </a:r>
          </a:p>
        </p:txBody>
      </p:sp>
      <p:sp>
        <p:nvSpPr>
          <p:cNvPr id="52" name="TextBox 51">
            <a:extLst>
              <a:ext uri="{FF2B5EF4-FFF2-40B4-BE49-F238E27FC236}">
                <a16:creationId xmlns:a16="http://schemas.microsoft.com/office/drawing/2014/main" id="{CED189EC-9582-09B8-54C0-F76F2D3FFCBA}"/>
              </a:ext>
            </a:extLst>
          </p:cNvPr>
          <p:cNvSpPr txBox="1"/>
          <p:nvPr userDrawn="1"/>
        </p:nvSpPr>
        <p:spPr>
          <a:xfrm>
            <a:off x="18607599" y="3961040"/>
            <a:ext cx="2497380" cy="784830"/>
          </a:xfrm>
          <a:prstGeom prst="rect">
            <a:avLst/>
          </a:prstGeom>
          <a:noFill/>
        </p:spPr>
        <p:txBody>
          <a:bodyPr wrap="square" rtlCol="0">
            <a:spAutoFit/>
          </a:bodyPr>
          <a:lstStyle/>
          <a:p>
            <a:pPr>
              <a:lnSpc>
                <a:spcPct val="100000"/>
              </a:lnSpc>
            </a:pP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&gt; More </a:t>
            </a:r>
            <a:r>
              <a:rPr lang="nl-NL" sz="1500" b="0" i="0" err="1">
                <a:solidFill>
                  <a:schemeClr val="tx2"/>
                </a:solidFill>
                <a:latin typeface="Source Sans Pro" panose="020B0503030403020204" pitchFamily="34" charset="0"/>
              </a:rPr>
              <a:t>colors</a:t>
            </a:r>
            <a:r>
              <a:rPr lang="nl-NL" sz="1500" b="0" i="0">
                <a:solidFill>
                  <a:schemeClr val="tx2"/>
                </a:solidFill>
                <a:latin typeface="Source Sans Pro" panose="020B0503030403020204" pitchFamily="34" charset="0"/>
              </a:rPr>
              <a:t> &gt; </a:t>
            </a:r>
          </a:p>
          <a:p>
            <a:pPr>
              <a:lnSpc>
                <a:spcPct val="100000"/>
              </a:lnSpc>
            </a:pPr>
            <a:r>
              <a:rPr lang="nl-NL" sz="1500" b="0" i="0" err="1">
                <a:solidFill>
                  <a:schemeClr val="tx2"/>
                </a:solidFill>
                <a:latin typeface="Source Sans Pro" panose="020B0503030403020204" pitchFamily="34" charset="0"/>
              </a:rPr>
              <a:t>use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picker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to</a:t>
            </a:r>
            <a:r>
              <a:rPr lang="nl-NL" sz="1500" b="0" i="0">
                <a:solidFill>
                  <a:schemeClr val="tx2"/>
                </a:solidFill>
                <a:latin typeface="Source Sans Pro" panose="020B0503030403020204" pitchFamily="34" charset="0"/>
              </a:rPr>
              <a:t> select </a:t>
            </a:r>
            <a:r>
              <a:rPr lang="nl-NL" sz="1500" b="0" i="0" err="1">
                <a:solidFill>
                  <a:schemeClr val="tx2"/>
                </a:solidFill>
                <a:latin typeface="Source Sans Pro" panose="020B0503030403020204" pitchFamily="34" charset="0"/>
              </a:rPr>
              <a:t>one</a:t>
            </a:r>
            <a:r>
              <a:rPr lang="nl-NL" sz="1500" b="0" i="0">
                <a:solidFill>
                  <a:schemeClr val="tx2"/>
                </a:solidFill>
                <a:latin typeface="Source Sans Pro" panose="020B0503030403020204" pitchFamily="34" charset="0"/>
              </a:rPr>
              <a:t> of </a:t>
            </a:r>
            <a:r>
              <a:rPr lang="nl-NL" sz="1500" b="0" i="0" err="1">
                <a:solidFill>
                  <a:schemeClr val="tx2"/>
                </a:solidFill>
                <a:latin typeface="Source Sans Pro" panose="020B0503030403020204" pitchFamily="34" charset="0"/>
              </a:rPr>
              <a:t>the</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color</a:t>
            </a:r>
            <a:r>
              <a:rPr lang="nl-NL" sz="1500" b="0" i="0">
                <a:solidFill>
                  <a:schemeClr val="tx2"/>
                </a:solidFill>
                <a:latin typeface="Source Sans Pro" panose="020B0503030403020204" pitchFamily="34" charset="0"/>
              </a:rPr>
              <a:t> </a:t>
            </a:r>
            <a:r>
              <a:rPr lang="nl-NL" sz="1500" b="0" i="0" err="1">
                <a:solidFill>
                  <a:schemeClr val="tx2"/>
                </a:solidFill>
                <a:latin typeface="Source Sans Pro" panose="020B0503030403020204" pitchFamily="34" charset="0"/>
              </a:rPr>
              <a:t>tints</a:t>
            </a:r>
            <a:r>
              <a:rPr lang="nl-NL" sz="1500" b="0" i="0">
                <a:solidFill>
                  <a:schemeClr val="tx2"/>
                </a:solidFill>
                <a:latin typeface="Source Sans Pro" panose="020B0503030403020204" pitchFamily="34" charset="0"/>
              </a:rPr>
              <a:t> below</a:t>
            </a:r>
          </a:p>
        </p:txBody>
      </p:sp>
      <p:sp>
        <p:nvSpPr>
          <p:cNvPr id="11" name="Tijdelijke aanduiding voor dianummer 5">
            <a:extLst>
              <a:ext uri="{FF2B5EF4-FFF2-40B4-BE49-F238E27FC236}">
                <a16:creationId xmlns:a16="http://schemas.microsoft.com/office/drawing/2014/main" id="{342E920A-6EB1-E68F-AF0B-7C54B4554F86}"/>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rgbClr val="0055A0"/>
                </a:solidFill>
                <a:latin typeface="Source Sans Pro" panose="020B0503030403020204" pitchFamily="34" charset="0"/>
              </a:defRPr>
            </a:lvl1pPr>
          </a:lstStyle>
          <a:p>
            <a:fld id="{23A50E62-C0ED-D548-8900-3F15E6459756}" type="slidenum">
              <a:rPr lang="nl-NL" smtClean="0"/>
              <a:pPr/>
              <a:t>‹N°›</a:t>
            </a:fld>
            <a:endParaRPr lang="nl-NL"/>
          </a:p>
        </p:txBody>
      </p:sp>
      <p:sp>
        <p:nvSpPr>
          <p:cNvPr id="7" name="Tijdelijke aanduiding voor voettekst 4">
            <a:extLst>
              <a:ext uri="{FF2B5EF4-FFF2-40B4-BE49-F238E27FC236}">
                <a16:creationId xmlns:a16="http://schemas.microsoft.com/office/drawing/2014/main" id="{4B1D069E-1A64-2315-4F99-F9EC8E7EC38C}"/>
              </a:ext>
            </a:extLst>
          </p:cNvPr>
          <p:cNvSpPr>
            <a:spLocks noGrp="1"/>
          </p:cNvSpPr>
          <p:nvPr>
            <p:ph type="ftr" sz="quarter" idx="11"/>
          </p:nvPr>
        </p:nvSpPr>
        <p:spPr>
          <a:xfrm>
            <a:off x="1235870" y="9613408"/>
            <a:ext cx="7908131" cy="547688"/>
          </a:xfrm>
          <a:prstGeom prst="rect">
            <a:avLst/>
          </a:prstGeom>
        </p:spPr>
        <p:txBody>
          <a:bodyPr lIns="0" tIns="0" rIns="0" bIns="0" anchor="ctr"/>
          <a:lstStyle>
            <a:lvl1pPr>
              <a:defRPr lang="nl-NL" sz="1400" dirty="0">
                <a:solidFill>
                  <a:srgbClr val="0055A0"/>
                </a:solidFill>
                <a:latin typeface="Source Sans Pro" panose="020B0503030403020204" pitchFamily="34" charset="0"/>
              </a:defRPr>
            </a:lvl1pPr>
          </a:lstStyle>
          <a:p>
            <a:pPr algn="l"/>
            <a:r>
              <a:rPr lang="nl-NL"/>
              <a:t>Lorem ipsum dolor sit amet</a:t>
            </a:r>
          </a:p>
        </p:txBody>
      </p:sp>
    </p:spTree>
    <p:extLst>
      <p:ext uri="{BB962C8B-B14F-4D97-AF65-F5344CB8AC3E}">
        <p14:creationId xmlns:p14="http://schemas.microsoft.com/office/powerpoint/2010/main" val="3973138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End Slide - 2">
    <p:bg>
      <p:bgPr>
        <a:gradFill>
          <a:gsLst>
            <a:gs pos="10937">
              <a:srgbClr val="0055A0"/>
            </a:gs>
            <a:gs pos="49057">
              <a:srgbClr val="009DE0"/>
            </a:gs>
            <a:gs pos="88591">
              <a:srgbClr val="A2C037"/>
            </a:gs>
          </a:gsLst>
          <a:lin ang="1800000" scaled="0"/>
        </a:gradFill>
        <a:effectLst/>
      </p:bgPr>
    </p:bg>
    <p:spTree>
      <p:nvGrpSpPr>
        <p:cNvPr id="1" name=""/>
        <p:cNvGrpSpPr/>
        <p:nvPr/>
      </p:nvGrpSpPr>
      <p:grpSpPr>
        <a:xfrm>
          <a:off x="0" y="0"/>
          <a:ext cx="0" cy="0"/>
          <a:chOff x="0" y="0"/>
          <a:chExt cx="0" cy="0"/>
        </a:xfrm>
      </p:grpSpPr>
      <p:sp>
        <p:nvSpPr>
          <p:cNvPr id="2" name="Vrije vorm 1">
            <a:extLst>
              <a:ext uri="{FF2B5EF4-FFF2-40B4-BE49-F238E27FC236}">
                <a16:creationId xmlns:a16="http://schemas.microsoft.com/office/drawing/2014/main" id="{0F21EBCD-245E-6DCA-1B41-985BFDC046C6}"/>
              </a:ext>
            </a:extLst>
          </p:cNvPr>
          <p:cNvSpPr/>
          <p:nvPr userDrawn="1"/>
        </p:nvSpPr>
        <p:spPr>
          <a:xfrm rot="10800000">
            <a:off x="17683048" y="0"/>
            <a:ext cx="604955" cy="10287000"/>
          </a:xfrm>
          <a:custGeom>
            <a:avLst/>
            <a:gdLst>
              <a:gd name="connsiteX0" fmla="*/ 0 w 806604"/>
              <a:gd name="connsiteY0" fmla="*/ 0 h 13716000"/>
              <a:gd name="connsiteX1" fmla="*/ 541067 w 806604"/>
              <a:gd name="connsiteY1" fmla="*/ 0 h 13716000"/>
              <a:gd name="connsiteX2" fmla="*/ 541067 w 806604"/>
              <a:gd name="connsiteY2" fmla="*/ 6560005 h 13716000"/>
              <a:gd name="connsiteX3" fmla="*/ 783654 w 806604"/>
              <a:gd name="connsiteY3" fmla="*/ 6802591 h 13716000"/>
              <a:gd name="connsiteX4" fmla="*/ 783654 w 806604"/>
              <a:gd name="connsiteY4" fmla="*/ 6913409 h 13716000"/>
              <a:gd name="connsiteX5" fmla="*/ 541067 w 806604"/>
              <a:gd name="connsiteY5" fmla="*/ 7155995 h 13716000"/>
              <a:gd name="connsiteX6" fmla="*/ 541067 w 806604"/>
              <a:gd name="connsiteY6" fmla="*/ 13716000 h 13716000"/>
              <a:gd name="connsiteX7" fmla="*/ 0 w 806604"/>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6604" h="13716000">
                <a:moveTo>
                  <a:pt x="0" y="0"/>
                </a:moveTo>
                <a:lnTo>
                  <a:pt x="541067" y="0"/>
                </a:lnTo>
                <a:lnTo>
                  <a:pt x="541067" y="6560005"/>
                </a:lnTo>
                <a:lnTo>
                  <a:pt x="783654" y="6802591"/>
                </a:lnTo>
                <a:cubicBezTo>
                  <a:pt x="814255" y="6833192"/>
                  <a:pt x="814255" y="6882807"/>
                  <a:pt x="783654" y="6913409"/>
                </a:cubicBezTo>
                <a:lnTo>
                  <a:pt x="541067" y="7155995"/>
                </a:lnTo>
                <a:lnTo>
                  <a:pt x="541067" y="13716000"/>
                </a:lnTo>
                <a:lnTo>
                  <a:pt x="0" y="1371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977"/>
          </a:p>
        </p:txBody>
      </p:sp>
      <p:pic>
        <p:nvPicPr>
          <p:cNvPr id="5" name="Graphic 4">
            <a:extLst>
              <a:ext uri="{FF2B5EF4-FFF2-40B4-BE49-F238E27FC236}">
                <a16:creationId xmlns:a16="http://schemas.microsoft.com/office/drawing/2014/main" id="{7D73A0FB-FC11-3C65-54BB-DFCA27A5E1F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199060" y="3223142"/>
            <a:ext cx="5274590" cy="3840717"/>
          </a:xfrm>
          <a:prstGeom prst="rect">
            <a:avLst/>
          </a:prstGeom>
        </p:spPr>
      </p:pic>
      <p:sp>
        <p:nvSpPr>
          <p:cNvPr id="3" name="Tijdelijke aanduiding voor dianummer 5">
            <a:extLst>
              <a:ext uri="{FF2B5EF4-FFF2-40B4-BE49-F238E27FC236}">
                <a16:creationId xmlns:a16="http://schemas.microsoft.com/office/drawing/2014/main" id="{6FC109EB-DF59-7803-6116-4ED105683984}"/>
              </a:ext>
            </a:extLst>
          </p:cNvPr>
          <p:cNvSpPr>
            <a:spLocks noGrp="1"/>
          </p:cNvSpPr>
          <p:nvPr>
            <p:ph type="sldNum" sz="quarter" idx="4"/>
          </p:nvPr>
        </p:nvSpPr>
        <p:spPr>
          <a:xfrm>
            <a:off x="17055709" y="9613408"/>
            <a:ext cx="767522" cy="547688"/>
          </a:xfrm>
          <a:prstGeom prst="rect">
            <a:avLst/>
          </a:prstGeom>
        </p:spPr>
        <p:txBody>
          <a:bodyPr vert="horz" lIns="0" tIns="0" rIns="0" bIns="0" rtlCol="0" anchor="ctr"/>
          <a:lstStyle>
            <a:lvl1pPr algn="l">
              <a:defRPr sz="1400" b="0" i="0">
                <a:solidFill>
                  <a:schemeClr val="bg1"/>
                </a:solidFill>
                <a:latin typeface="Source Sans Pro" panose="020B0503030403020204" pitchFamily="34" charset="0"/>
              </a:defRPr>
            </a:lvl1pPr>
          </a:lstStyle>
          <a:p>
            <a:fld id="{23A50E62-C0ED-D548-8900-3F15E6459756}" type="slidenum">
              <a:rPr lang="nl-NL" smtClean="0"/>
              <a:pPr/>
              <a:t>‹N°›</a:t>
            </a:fld>
            <a:endParaRPr lang="nl-NL"/>
          </a:p>
        </p:txBody>
      </p:sp>
      <p:sp>
        <p:nvSpPr>
          <p:cNvPr id="6" name="Tijdelijke aanduiding voor voettekst 4">
            <a:extLst>
              <a:ext uri="{FF2B5EF4-FFF2-40B4-BE49-F238E27FC236}">
                <a16:creationId xmlns:a16="http://schemas.microsoft.com/office/drawing/2014/main" id="{A51F4E03-4252-F94B-9884-BAD03B3F561C}"/>
              </a:ext>
            </a:extLst>
          </p:cNvPr>
          <p:cNvSpPr>
            <a:spLocks noGrp="1"/>
          </p:cNvSpPr>
          <p:nvPr>
            <p:ph type="ftr" sz="quarter" idx="11"/>
          </p:nvPr>
        </p:nvSpPr>
        <p:spPr>
          <a:xfrm>
            <a:off x="1235870" y="9613408"/>
            <a:ext cx="7908131" cy="547688"/>
          </a:xfrm>
          <a:prstGeom prst="rect">
            <a:avLst/>
          </a:prstGeom>
        </p:spPr>
        <p:txBody>
          <a:bodyPr lIns="0" tIns="0" rIns="0" bIns="0" anchor="ctr"/>
          <a:lstStyle>
            <a:lvl1pPr>
              <a:defRPr lang="nl-NL" sz="1400" dirty="0">
                <a:solidFill>
                  <a:schemeClr val="bg1"/>
                </a:solidFill>
                <a:latin typeface="Source Sans Pro" panose="020B0503030403020204" pitchFamily="34" charset="0"/>
              </a:defRPr>
            </a:lvl1pPr>
          </a:lstStyle>
          <a:p>
            <a:pPr algn="l"/>
            <a:r>
              <a:rPr lang="en-US"/>
              <a:t>Lorem ipsum dolor sit amet</a:t>
            </a:r>
          </a:p>
        </p:txBody>
      </p:sp>
    </p:spTree>
    <p:extLst>
      <p:ext uri="{BB962C8B-B14F-4D97-AF65-F5344CB8AC3E}">
        <p14:creationId xmlns:p14="http://schemas.microsoft.com/office/powerpoint/2010/main" val="68644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7.sv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2.jpe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20.jpeg"/><Relationship Id="rId2" Type="http://schemas.openxmlformats.org/officeDocument/2006/relationships/image" Target="../media/image23.png"/><Relationship Id="rId16"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1.svg"/><Relationship Id="rId5" Type="http://schemas.openxmlformats.org/officeDocument/2006/relationships/image" Target="../media/image26.svg"/><Relationship Id="rId15" Type="http://schemas.openxmlformats.org/officeDocument/2006/relationships/image" Target="../media/image13.jpeg"/><Relationship Id="rId10" Type="http://schemas.openxmlformats.org/officeDocument/2006/relationships/image" Target="../media/image16.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4.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hyperlink" Target="https://youtu.be/0GUMgXSPaB8" TargetMode="External"/><Relationship Id="rId18" Type="http://schemas.openxmlformats.org/officeDocument/2006/relationships/image" Target="../media/image50.jpeg"/><Relationship Id="rId3" Type="http://schemas.openxmlformats.org/officeDocument/2006/relationships/image" Target="../media/image37.svg"/><Relationship Id="rId7" Type="http://schemas.openxmlformats.org/officeDocument/2006/relationships/image" Target="../media/image41.svg"/><Relationship Id="rId12" Type="http://schemas.openxmlformats.org/officeDocument/2006/relationships/image" Target="../media/image46.svg"/><Relationship Id="rId17" Type="http://schemas.openxmlformats.org/officeDocument/2006/relationships/hyperlink" Target="https://dechets.inbw.be/espaces-recup" TargetMode="External"/><Relationship Id="rId2" Type="http://schemas.openxmlformats.org/officeDocument/2006/relationships/image" Target="../media/image36.png"/><Relationship Id="rId16"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jpeg"/><Relationship Id="rId15" Type="http://schemas.openxmlformats.org/officeDocument/2006/relationships/image" Target="../media/image48.jpeg"/><Relationship Id="rId10" Type="http://schemas.openxmlformats.org/officeDocument/2006/relationships/image" Target="../media/image44.png"/><Relationship Id="rId19" Type="http://schemas.openxmlformats.org/officeDocument/2006/relationships/image" Target="../media/image51.jpeg"/><Relationship Id="rId4" Type="http://schemas.openxmlformats.org/officeDocument/2006/relationships/image" Target="../media/image38.png"/><Relationship Id="rId9" Type="http://schemas.openxmlformats.org/officeDocument/2006/relationships/image" Target="../media/image43.svg"/><Relationship Id="rId14" Type="http://schemas.openxmlformats.org/officeDocument/2006/relationships/image" Target="../media/image47.jpeg"/></Relationships>
</file>

<file path=ppt/slides/_rels/slide17.xml.rels><?xml version="1.0" encoding="UTF-8" standalone="yes"?>
<Relationships xmlns="http://schemas.openxmlformats.org/package/2006/relationships"><Relationship Id="rId8" Type="http://schemas.openxmlformats.org/officeDocument/2006/relationships/hyperlink" Target="https://dechets.inbw.be/collecte-dencombrants-domicile" TargetMode="External"/><Relationship Id="rId3" Type="http://schemas.openxmlformats.org/officeDocument/2006/relationships/diagramLayout" Target="../diagrams/layout1.xml"/><Relationship Id="rId7" Type="http://schemas.openxmlformats.org/officeDocument/2006/relationships/image" Target="../media/image52.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hyperlink" Target="https://dechets.inbw.be/trouver-un-recyparc" TargetMode="External"/><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hyperlink" Target="https://dechets.inbw.be/contact" TargetMode="External"/><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4.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9.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4.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9.sv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svg"/><Relationship Id="rId4" Type="http://schemas.openxmlformats.org/officeDocument/2006/relationships/image" Target="../media/image67.svg"/><Relationship Id="rId9" Type="http://schemas.openxmlformats.org/officeDocument/2006/relationships/image" Target="../media/image72.png"/></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79.svg"/></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4.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www.tvcom.be/replay/emission/votre-commune-et-vous/votre-commune-et-vous-gestion-des-dechets/54748"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4.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84.jpeg"/></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microsoft.com/office/2018/10/relationships/comments" Target="../comments/modernComment_7FFFE069_1A70DB7.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slideLayout" Target="../slideLayouts/slideLayout2.xml"/><Relationship Id="rId1" Type="http://schemas.openxmlformats.org/officeDocument/2006/relationships/video" Target="https://www.youtube.com/embed/2ZiuUtOEky4?feature=oembed"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3650691" y="3070346"/>
            <a:ext cx="9846499" cy="2984954"/>
          </a:xfrm>
          <a:prstGeom prst="rect">
            <a:avLst/>
          </a:prstGeom>
        </p:spPr>
        <p:txBody>
          <a:bodyPr vert="horz" wrap="square" lIns="0" tIns="402497" rIns="0" bIns="0" rtlCol="0" anchor="ctr">
            <a:spAutoFit/>
          </a:bodyPr>
          <a:lstStyle/>
          <a:p>
            <a:pPr marL="17275">
              <a:spcBef>
                <a:spcPts val="3169"/>
              </a:spcBef>
            </a:pPr>
            <a:r>
              <a:rPr lang="fr-BE" sz="8161" b="1" spc="-252" dirty="0">
                <a:solidFill>
                  <a:srgbClr val="1D6546"/>
                </a:solidFill>
                <a:latin typeface="Montserrat" panose="00000500000000000000" pitchFamily="2" charset="0"/>
                <a:cs typeface="Verdana"/>
              </a:rPr>
              <a:t>Réunion citoyenne</a:t>
            </a:r>
            <a:endParaRPr sz="8161" b="1" dirty="0">
              <a:latin typeface="Montserrat" panose="00000500000000000000" pitchFamily="2" charset="0"/>
              <a:cs typeface="Verdana"/>
            </a:endParaRPr>
          </a:p>
          <a:p>
            <a:pPr marL="17275">
              <a:spcBef>
                <a:spcPts val="1517"/>
              </a:spcBef>
            </a:pPr>
            <a:r>
              <a:rPr lang="fr-BE" sz="7345" spc="218" dirty="0">
                <a:solidFill>
                  <a:srgbClr val="FFFFFF"/>
                </a:solidFill>
                <a:latin typeface="Montserrat" panose="00000500000000000000" pitchFamily="2" charset="0"/>
              </a:rPr>
              <a:t>Parc à conteneurs</a:t>
            </a:r>
            <a:endParaRPr sz="7345" spc="299" dirty="0">
              <a:solidFill>
                <a:srgbClr val="FFFFFF"/>
              </a:solidFill>
              <a:latin typeface="Montserrat" panose="00000500000000000000" pitchFamily="2" charset="0"/>
            </a:endParaRPr>
          </a:p>
        </p:txBody>
      </p:sp>
      <p:sp>
        <p:nvSpPr>
          <p:cNvPr id="3" name="object 3"/>
          <p:cNvSpPr txBox="1"/>
          <p:nvPr/>
        </p:nvSpPr>
        <p:spPr>
          <a:xfrm>
            <a:off x="3450351" y="9185747"/>
            <a:ext cx="3206113" cy="436020"/>
          </a:xfrm>
          <a:prstGeom prst="rect">
            <a:avLst/>
          </a:prstGeom>
        </p:spPr>
        <p:txBody>
          <a:bodyPr vert="horz" wrap="square" lIns="0" tIns="17275" rIns="0" bIns="0" rtlCol="0">
            <a:spAutoFit/>
          </a:bodyPr>
          <a:lstStyle/>
          <a:p>
            <a:pPr marL="17275">
              <a:spcBef>
                <a:spcPts val="136"/>
              </a:spcBef>
            </a:pPr>
            <a:r>
              <a:rPr lang="fr-BE" sz="2720" dirty="0">
                <a:solidFill>
                  <a:srgbClr val="231F20"/>
                </a:solidFill>
                <a:latin typeface="Montserrat" panose="00000500000000000000" pitchFamily="2" charset="0"/>
                <a:cs typeface="Verdana"/>
              </a:rPr>
              <a:t>19 novembre 2025</a:t>
            </a:r>
            <a:endParaRPr sz="2720" dirty="0">
              <a:latin typeface="Montserrat" panose="00000500000000000000" pitchFamily="2" charset="0"/>
              <a:cs typeface="Verdana"/>
            </a:endParaRPr>
          </a:p>
        </p:txBody>
      </p:sp>
      <p:pic>
        <p:nvPicPr>
          <p:cNvPr id="5" name="Image 4" descr="Une image contenant clipart, Graphique, conception, illustration&#10;&#10;Le contenu généré par l’IA peut être incorrect.">
            <a:extLst>
              <a:ext uri="{FF2B5EF4-FFF2-40B4-BE49-F238E27FC236}">
                <a16:creationId xmlns:a16="http://schemas.microsoft.com/office/drawing/2014/main" id="{175DDD4B-23A1-F9C7-DCB5-C95308BA57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06680" y="7587688"/>
            <a:ext cx="1654020" cy="20340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object 2">
            <a:extLst>
              <a:ext uri="{FF2B5EF4-FFF2-40B4-BE49-F238E27FC236}">
                <a16:creationId xmlns:a16="http://schemas.microsoft.com/office/drawing/2014/main" id="{2D2DCBC2-ABA9-54D9-D333-2B5972F1E274}"/>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D262D924-BFAB-4905-E0CA-BFCC7E7A0FA7}"/>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0BAC5F8C-A2AD-6731-6F92-C0B6185839C7}"/>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6C9E7141-9C1D-4F41-E909-B6BDCAB95162}"/>
              </a:ext>
            </a:extLst>
          </p:cNvPr>
          <p:cNvSpPr>
            <a:spLocks noGrp="1"/>
          </p:cNvSpPr>
          <p:nvPr>
            <p:ph type="title"/>
          </p:nvPr>
        </p:nvSpPr>
        <p:spPr>
          <a:xfrm>
            <a:off x="2901058" y="709714"/>
            <a:ext cx="14257388" cy="1868177"/>
          </a:xfrm>
        </p:spPr>
        <p:txBody>
          <a:bodyPr>
            <a:noAutofit/>
          </a:bodyPr>
          <a:lstStyle/>
          <a:p>
            <a:pPr algn="l"/>
            <a:r>
              <a:rPr lang="fr-BE" sz="5400" b="1" dirty="0">
                <a:latin typeface="Montserrat" panose="00000500000000000000" pitchFamily="2" charset="0"/>
              </a:rPr>
              <a:t>Pourquoi une consultation citoyenne ?</a:t>
            </a:r>
          </a:p>
        </p:txBody>
      </p:sp>
      <p:pic>
        <p:nvPicPr>
          <p:cNvPr id="30" name="Image 29" descr="Une image contenant texte, Police, clipart&#10;&#10;Le contenu généré par l’IA peut être incorrect.">
            <a:extLst>
              <a:ext uri="{FF2B5EF4-FFF2-40B4-BE49-F238E27FC236}">
                <a16:creationId xmlns:a16="http://schemas.microsoft.com/office/drawing/2014/main" id="{EE87118F-5F4D-DADA-DF33-0A723F8127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6185" y="8535384"/>
            <a:ext cx="4271888" cy="1041902"/>
          </a:xfrm>
          <a:prstGeom prst="rect">
            <a:avLst/>
          </a:prstGeom>
        </p:spPr>
      </p:pic>
      <p:sp>
        <p:nvSpPr>
          <p:cNvPr id="2" name="Titre 21">
            <a:extLst>
              <a:ext uri="{FF2B5EF4-FFF2-40B4-BE49-F238E27FC236}">
                <a16:creationId xmlns:a16="http://schemas.microsoft.com/office/drawing/2014/main" id="{C4AB434B-41EE-6BA8-171F-2A1AA74FE8C8}"/>
              </a:ext>
            </a:extLst>
          </p:cNvPr>
          <p:cNvSpPr txBox="1">
            <a:spLocks/>
          </p:cNvSpPr>
          <p:nvPr/>
        </p:nvSpPr>
        <p:spPr>
          <a:xfrm>
            <a:off x="2901058" y="4475064"/>
            <a:ext cx="14754929" cy="216314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spcBef>
                <a:spcPts val="1200"/>
              </a:spcBef>
              <a:buFont typeface="Arial" panose="020B0604020202020204" pitchFamily="34" charset="0"/>
              <a:buChar char="•"/>
            </a:pPr>
            <a:r>
              <a:rPr lang="fr-FR" dirty="0">
                <a:latin typeface="Montserrat" panose="00000500000000000000" pitchFamily="2" charset="0"/>
              </a:rPr>
              <a:t>Momentum	</a:t>
            </a:r>
          </a:p>
          <a:p>
            <a:pPr marL="571500" indent="-571500" algn="l">
              <a:spcBef>
                <a:spcPts val="1200"/>
              </a:spcBef>
              <a:buFont typeface="Arial" panose="020B0604020202020204" pitchFamily="34" charset="0"/>
              <a:buChar char="•"/>
            </a:pPr>
            <a:r>
              <a:rPr lang="fr-FR" dirty="0">
                <a:latin typeface="Montserrat" panose="00000500000000000000" pitchFamily="2" charset="0"/>
              </a:rPr>
              <a:t>Marché à attribuer	</a:t>
            </a:r>
          </a:p>
          <a:p>
            <a:pPr marL="571500" indent="-571500" algn="l">
              <a:spcBef>
                <a:spcPts val="1200"/>
              </a:spcBef>
              <a:buFont typeface="Arial" panose="020B0604020202020204" pitchFamily="34" charset="0"/>
              <a:buChar char="•"/>
            </a:pPr>
            <a:r>
              <a:rPr lang="fr-FR" dirty="0">
                <a:latin typeface="Montserrat" panose="00000500000000000000" pitchFamily="2" charset="0"/>
              </a:rPr>
              <a:t>Nécessité de faire un </a:t>
            </a:r>
            <a:r>
              <a:rPr lang="fr-FR" dirty="0" err="1">
                <a:latin typeface="Montserrat" panose="00000500000000000000" pitchFamily="2" charset="0"/>
              </a:rPr>
              <a:t>Renewi</a:t>
            </a:r>
            <a:r>
              <a:rPr lang="fr-FR" dirty="0">
                <a:latin typeface="Montserrat" panose="00000500000000000000" pitchFamily="2" charset="0"/>
              </a:rPr>
              <a:t> et l’INBW</a:t>
            </a:r>
          </a:p>
          <a:p>
            <a:pPr marL="571500" indent="-571500" algn="l">
              <a:spcBef>
                <a:spcPts val="1200"/>
              </a:spcBef>
              <a:buFont typeface="Arial" panose="020B0604020202020204" pitchFamily="34" charset="0"/>
              <a:buChar char="•"/>
            </a:pPr>
            <a:r>
              <a:rPr lang="fr-FR" dirty="0">
                <a:latin typeface="Montserrat" panose="00000500000000000000" pitchFamily="2" charset="0"/>
              </a:rPr>
              <a:t>Evaluation citoyenne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9A077-A50F-4B05-E372-0F832920DD37}"/>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7CB4072F-328B-FF5C-BAD0-1482CAA2EB21}"/>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12189953-4A11-EAF3-79C1-0F47E402387D}"/>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41C40A2A-FD27-FDDA-9E85-CF526DB04749}"/>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D743CFCE-0662-8595-CFD0-2919AF95C4AB}"/>
              </a:ext>
            </a:extLst>
          </p:cNvPr>
          <p:cNvSpPr>
            <a:spLocks noGrp="1"/>
          </p:cNvSpPr>
          <p:nvPr>
            <p:ph type="title"/>
          </p:nvPr>
        </p:nvSpPr>
        <p:spPr>
          <a:xfrm>
            <a:off x="2901058" y="709714"/>
            <a:ext cx="14257388" cy="1868177"/>
          </a:xfrm>
        </p:spPr>
        <p:txBody>
          <a:bodyPr>
            <a:noAutofit/>
          </a:bodyPr>
          <a:lstStyle/>
          <a:p>
            <a:pPr algn="l"/>
            <a:r>
              <a:rPr lang="fr-FR" sz="5400" b="1" dirty="0">
                <a:latin typeface="Montserrat" panose="00000500000000000000" pitchFamily="2" charset="0"/>
              </a:rPr>
              <a:t>Contexte : situation particulière de Mont-Saint-Guibert</a:t>
            </a:r>
            <a:endParaRPr lang="fr-BE" sz="5400" b="1" dirty="0">
              <a:latin typeface="Montserrat" panose="00000500000000000000" pitchFamily="2" charset="0"/>
            </a:endParaRPr>
          </a:p>
        </p:txBody>
      </p:sp>
      <p:pic>
        <p:nvPicPr>
          <p:cNvPr id="30" name="Image 29" descr="Une image contenant texte, Police, clipart&#10;&#10;Le contenu généré par l’IA peut être incorrect.">
            <a:extLst>
              <a:ext uri="{FF2B5EF4-FFF2-40B4-BE49-F238E27FC236}">
                <a16:creationId xmlns:a16="http://schemas.microsoft.com/office/drawing/2014/main" id="{28E52452-5098-51CD-D7D4-03B7EED7D7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6185" y="8535384"/>
            <a:ext cx="4271888" cy="1041902"/>
          </a:xfrm>
          <a:prstGeom prst="rect">
            <a:avLst/>
          </a:prstGeom>
        </p:spPr>
      </p:pic>
      <p:sp>
        <p:nvSpPr>
          <p:cNvPr id="2" name="Titre 21">
            <a:extLst>
              <a:ext uri="{FF2B5EF4-FFF2-40B4-BE49-F238E27FC236}">
                <a16:creationId xmlns:a16="http://schemas.microsoft.com/office/drawing/2014/main" id="{84C53BE8-8505-81FA-6184-17342874F449}"/>
              </a:ext>
            </a:extLst>
          </p:cNvPr>
          <p:cNvSpPr txBox="1">
            <a:spLocks/>
          </p:cNvSpPr>
          <p:nvPr/>
        </p:nvSpPr>
        <p:spPr>
          <a:xfrm>
            <a:off x="2901058" y="4788941"/>
            <a:ext cx="14754929" cy="216314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r>
              <a:rPr lang="fr-FR" dirty="0">
                <a:latin typeface="Montserrat" panose="00000500000000000000" pitchFamily="2" charset="0"/>
              </a:rPr>
              <a:t>Une des rares communes du Brabant wallon à travailler avec des services privés	</a:t>
            </a:r>
          </a:p>
          <a:p>
            <a:pPr algn="l">
              <a:spcBef>
                <a:spcPts val="1200"/>
              </a:spcBef>
            </a:pPr>
            <a:r>
              <a:rPr lang="fr-FR" u="sng" dirty="0">
                <a:latin typeface="Montserrat" panose="00000500000000000000" pitchFamily="2" charset="0"/>
              </a:rPr>
              <a:t>Justification historique</a:t>
            </a:r>
            <a:r>
              <a:rPr lang="fr-FR" dirty="0">
                <a:latin typeface="Montserrat" panose="00000500000000000000" pitchFamily="2" charset="0"/>
              </a:rPr>
              <a:t> :	</a:t>
            </a:r>
          </a:p>
          <a:p>
            <a:pPr marL="571500" indent="-571500" algn="l">
              <a:spcBef>
                <a:spcPts val="1200"/>
              </a:spcBef>
              <a:buFont typeface="Arial" panose="020B0604020202020204" pitchFamily="34" charset="0"/>
              <a:buChar char="•"/>
            </a:pPr>
            <a:r>
              <a:rPr lang="fr-FR" dirty="0">
                <a:latin typeface="Montserrat" panose="00000500000000000000" pitchFamily="2" charset="0"/>
              </a:rPr>
              <a:t>Présence d’une décharge	</a:t>
            </a:r>
          </a:p>
          <a:p>
            <a:pPr marL="571500" indent="-571500" algn="l">
              <a:spcBef>
                <a:spcPts val="1200"/>
              </a:spcBef>
              <a:buFont typeface="Arial" panose="020B0604020202020204" pitchFamily="34" charset="0"/>
              <a:buChar char="•"/>
            </a:pPr>
            <a:r>
              <a:rPr lang="fr-FR" dirty="0">
                <a:latin typeface="Montserrat" panose="00000500000000000000" pitchFamily="2" charset="0"/>
              </a:rPr>
              <a:t>Centres de tri sur le territoire	</a:t>
            </a:r>
          </a:p>
          <a:p>
            <a:pPr algn="l">
              <a:spcBef>
                <a:spcPts val="1200"/>
              </a:spcBef>
            </a:pPr>
            <a:r>
              <a:rPr lang="fr-FR" u="sng" dirty="0">
                <a:latin typeface="Montserrat" panose="00000500000000000000" pitchFamily="2" charset="0"/>
              </a:rPr>
              <a:t>Avantages anciens</a:t>
            </a:r>
            <a:r>
              <a:rPr lang="fr-FR" dirty="0">
                <a:latin typeface="Montserrat" panose="00000500000000000000" pitchFamily="2" charset="0"/>
              </a:rPr>
              <a:t> :	</a:t>
            </a:r>
          </a:p>
          <a:p>
            <a:pPr marL="571500" indent="-571500" algn="l">
              <a:spcBef>
                <a:spcPts val="1200"/>
              </a:spcBef>
              <a:buFont typeface="Arial" panose="020B0604020202020204" pitchFamily="34" charset="0"/>
              <a:buChar char="•"/>
            </a:pPr>
            <a:r>
              <a:rPr lang="fr-FR" dirty="0">
                <a:latin typeface="Montserrat" panose="00000500000000000000" pitchFamily="2" charset="0"/>
              </a:rPr>
              <a:t>Moins de transport	</a:t>
            </a:r>
          </a:p>
          <a:p>
            <a:pPr marL="571500" indent="-571500" algn="l">
              <a:spcBef>
                <a:spcPts val="1200"/>
              </a:spcBef>
              <a:buFont typeface="Arial" panose="020B0604020202020204" pitchFamily="34" charset="0"/>
              <a:buChar char="•"/>
            </a:pPr>
            <a:r>
              <a:rPr lang="fr-FR" dirty="0">
                <a:latin typeface="Montserrat" panose="00000500000000000000" pitchFamily="2" charset="0"/>
              </a:rPr>
              <a:t>Coûts réduits (≈ 22 €/habitant)</a:t>
            </a:r>
            <a:endParaRPr lang="fr-BE" dirty="0">
              <a:latin typeface="Montserrat" panose="00000500000000000000" pitchFamily="2" charset="0"/>
            </a:endParaRPr>
          </a:p>
        </p:txBody>
      </p:sp>
    </p:spTree>
    <p:extLst>
      <p:ext uri="{BB962C8B-B14F-4D97-AF65-F5344CB8AC3E}">
        <p14:creationId xmlns:p14="http://schemas.microsoft.com/office/powerpoint/2010/main" val="3889525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EC3F4-013D-639E-0824-FFAEF38154DE}"/>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D0BD7590-C425-4AE5-1FB0-84B53A6EF1DB}"/>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55578E6C-D8D8-D4AB-310B-F26A7819B3AB}"/>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8DDC3AC4-357E-175A-20E6-221D43EF9C08}"/>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E5A22981-AC76-7C82-42C1-C21D1FD44F73}"/>
              </a:ext>
            </a:extLst>
          </p:cNvPr>
          <p:cNvSpPr>
            <a:spLocks noGrp="1"/>
          </p:cNvSpPr>
          <p:nvPr>
            <p:ph type="title"/>
          </p:nvPr>
        </p:nvSpPr>
        <p:spPr>
          <a:xfrm>
            <a:off x="2689412" y="408373"/>
            <a:ext cx="14482481" cy="1868177"/>
          </a:xfrm>
        </p:spPr>
        <p:txBody>
          <a:bodyPr>
            <a:noAutofit/>
          </a:bodyPr>
          <a:lstStyle/>
          <a:p>
            <a:pPr algn="l"/>
            <a:r>
              <a:rPr lang="fr-FR" sz="5400" b="1" dirty="0">
                <a:latin typeface="Montserrat" panose="00000500000000000000" pitchFamily="2" charset="0"/>
              </a:rPr>
              <a:t> Relations avec </a:t>
            </a:r>
            <a:r>
              <a:rPr lang="fr-FR" sz="5400" b="1" dirty="0" err="1">
                <a:latin typeface="Montserrat" panose="00000500000000000000" pitchFamily="2" charset="0"/>
              </a:rPr>
              <a:t>Renewi</a:t>
            </a:r>
            <a:r>
              <a:rPr lang="fr-FR" sz="5400" b="1" dirty="0">
                <a:latin typeface="Montserrat" panose="00000500000000000000" pitchFamily="2" charset="0"/>
              </a:rPr>
              <a:t> (2019–2023)</a:t>
            </a:r>
            <a:endParaRPr lang="fr-BE" sz="5400" b="1" dirty="0">
              <a:latin typeface="Montserrat" panose="00000500000000000000" pitchFamily="2" charset="0"/>
            </a:endParaRPr>
          </a:p>
        </p:txBody>
      </p:sp>
      <p:pic>
        <p:nvPicPr>
          <p:cNvPr id="30" name="Image 29" descr="Une image contenant texte, Police, clipart&#10;&#10;Le contenu généré par l’IA peut être incorrect.">
            <a:extLst>
              <a:ext uri="{FF2B5EF4-FFF2-40B4-BE49-F238E27FC236}">
                <a16:creationId xmlns:a16="http://schemas.microsoft.com/office/drawing/2014/main" id="{D8878FC7-4D22-683E-EAAF-B8152B4823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6185" y="8535384"/>
            <a:ext cx="4271888" cy="1041902"/>
          </a:xfrm>
          <a:prstGeom prst="rect">
            <a:avLst/>
          </a:prstGeom>
        </p:spPr>
      </p:pic>
      <p:sp>
        <p:nvSpPr>
          <p:cNvPr id="2" name="Titre 21">
            <a:extLst>
              <a:ext uri="{FF2B5EF4-FFF2-40B4-BE49-F238E27FC236}">
                <a16:creationId xmlns:a16="http://schemas.microsoft.com/office/drawing/2014/main" id="{49569F73-3F4E-2B37-4D8D-527AE31E45F9}"/>
              </a:ext>
            </a:extLst>
          </p:cNvPr>
          <p:cNvSpPr txBox="1">
            <a:spLocks/>
          </p:cNvSpPr>
          <p:nvPr/>
        </p:nvSpPr>
        <p:spPr>
          <a:xfrm>
            <a:off x="2901058" y="4061927"/>
            <a:ext cx="14754929" cy="216314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r>
              <a:rPr lang="fr-FR" i="1" dirty="0">
                <a:latin typeface="Montserrat" panose="00000500000000000000" pitchFamily="2" charset="0"/>
              </a:rPr>
              <a:t>Projet initial 2019 : créer un nouveau PAC</a:t>
            </a:r>
          </a:p>
          <a:p>
            <a:pPr algn="l">
              <a:spcBef>
                <a:spcPts val="1200"/>
              </a:spcBef>
            </a:pPr>
            <a:r>
              <a:rPr lang="fr-FR" u="sng" dirty="0">
                <a:latin typeface="Montserrat" panose="00000500000000000000" pitchFamily="2" charset="0"/>
              </a:rPr>
              <a:t>Réponse de </a:t>
            </a:r>
            <a:r>
              <a:rPr lang="fr-FR" u="sng" dirty="0" err="1">
                <a:latin typeface="Montserrat" panose="00000500000000000000" pitchFamily="2" charset="0"/>
              </a:rPr>
              <a:t>Renewi</a:t>
            </a:r>
            <a:r>
              <a:rPr lang="fr-FR" dirty="0">
                <a:latin typeface="Montserrat" panose="00000500000000000000" pitchFamily="2" charset="0"/>
              </a:rPr>
              <a:t> :</a:t>
            </a:r>
          </a:p>
          <a:p>
            <a:pPr marL="571500" indent="-571500" algn="l">
              <a:spcBef>
                <a:spcPts val="1200"/>
              </a:spcBef>
              <a:buFont typeface="Arial" panose="020B0604020202020204" pitchFamily="34" charset="0"/>
              <a:buChar char="•"/>
            </a:pPr>
            <a:r>
              <a:rPr lang="fr-FR" dirty="0">
                <a:latin typeface="Montserrat" panose="00000500000000000000" pitchFamily="2" charset="0"/>
              </a:rPr>
              <a:t>Pas de déplacement du site</a:t>
            </a:r>
          </a:p>
          <a:p>
            <a:pPr marL="571500" indent="-571500" algn="l">
              <a:spcBef>
                <a:spcPts val="1200"/>
              </a:spcBef>
              <a:buFont typeface="Arial" panose="020B0604020202020204" pitchFamily="34" charset="0"/>
              <a:buChar char="•"/>
            </a:pPr>
            <a:r>
              <a:rPr lang="fr-FR" dirty="0">
                <a:latin typeface="Montserrat" panose="00000500000000000000" pitchFamily="2" charset="0"/>
              </a:rPr>
              <a:t>Aucun investissement prévu </a:t>
            </a:r>
          </a:p>
          <a:p>
            <a:pPr marL="571500" indent="-571500" algn="l">
              <a:spcBef>
                <a:spcPts val="1200"/>
              </a:spcBef>
              <a:buFont typeface="Arial" panose="020B0604020202020204" pitchFamily="34" charset="0"/>
              <a:buChar char="•"/>
            </a:pPr>
            <a:r>
              <a:rPr lang="fr-FR" dirty="0">
                <a:latin typeface="Montserrat" panose="00000500000000000000" pitchFamily="2" charset="0"/>
              </a:rPr>
              <a:t>Volonté de réévaluer leur service aux communes </a:t>
            </a:r>
          </a:p>
          <a:p>
            <a:pPr algn="l">
              <a:spcBef>
                <a:spcPts val="1200"/>
              </a:spcBef>
            </a:pPr>
            <a:r>
              <a:rPr lang="fr-FR" b="1" i="1" dirty="0">
                <a:latin typeface="Montserrat" panose="00000500000000000000" pitchFamily="2" charset="0"/>
              </a:rPr>
              <a:t>Marché 2021–2023 </a:t>
            </a:r>
            <a:r>
              <a:rPr lang="fr-FR" b="1" dirty="0">
                <a:latin typeface="Montserrat" panose="00000500000000000000" pitchFamily="2" charset="0"/>
              </a:rPr>
              <a:t>: durée courte + reconductions possibles</a:t>
            </a:r>
          </a:p>
          <a:p>
            <a:pPr algn="l">
              <a:spcBef>
                <a:spcPts val="1200"/>
              </a:spcBef>
            </a:pPr>
            <a:r>
              <a:rPr lang="fr-FR" dirty="0">
                <a:latin typeface="Montserrat" panose="00000500000000000000" pitchFamily="2" charset="0"/>
              </a:rPr>
              <a:t>Volonté exprimée de trouver une solution alternative après 2 ans </a:t>
            </a:r>
            <a:endParaRPr lang="fr-BE" dirty="0">
              <a:latin typeface="Montserrat" panose="00000500000000000000" pitchFamily="2" charset="0"/>
            </a:endParaRPr>
          </a:p>
        </p:txBody>
      </p:sp>
    </p:spTree>
    <p:extLst>
      <p:ext uri="{BB962C8B-B14F-4D97-AF65-F5344CB8AC3E}">
        <p14:creationId xmlns:p14="http://schemas.microsoft.com/office/powerpoint/2010/main" val="2601350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EA9CB-4B0F-F918-AF5D-CBB63E7FB8C6}"/>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F0B5ACC4-A447-59B2-C7FD-A4A6631B1873}"/>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D1AA979A-BB56-8D44-F3FF-98DBCABB711A}"/>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578497DA-C192-46BD-2BB3-B84538E9D912}"/>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FDA5FF9D-8FA6-42E9-CE35-511712488CEA}"/>
              </a:ext>
            </a:extLst>
          </p:cNvPr>
          <p:cNvSpPr>
            <a:spLocks noGrp="1"/>
          </p:cNvSpPr>
          <p:nvPr>
            <p:ph type="title"/>
          </p:nvPr>
        </p:nvSpPr>
        <p:spPr>
          <a:xfrm>
            <a:off x="2995187" y="0"/>
            <a:ext cx="14257388" cy="1868177"/>
          </a:xfrm>
        </p:spPr>
        <p:txBody>
          <a:bodyPr>
            <a:noAutofit/>
          </a:bodyPr>
          <a:lstStyle/>
          <a:p>
            <a:pPr algn="l"/>
            <a:r>
              <a:rPr lang="fr-FR" sz="5400" b="1" dirty="0">
                <a:latin typeface="Montserrat" panose="00000500000000000000" pitchFamily="2" charset="0"/>
              </a:rPr>
              <a:t>Pourquoi tester InBW en juin 2024 ?</a:t>
            </a:r>
            <a:endParaRPr lang="fr-BE" sz="5400" b="1" dirty="0">
              <a:latin typeface="Montserrat" panose="00000500000000000000" pitchFamily="2" charset="0"/>
            </a:endParaRPr>
          </a:p>
        </p:txBody>
      </p:sp>
      <p:pic>
        <p:nvPicPr>
          <p:cNvPr id="30" name="Image 29" descr="Une image contenant texte, Police, clipart&#10;&#10;Le contenu généré par l’IA peut être incorrect.">
            <a:extLst>
              <a:ext uri="{FF2B5EF4-FFF2-40B4-BE49-F238E27FC236}">
                <a16:creationId xmlns:a16="http://schemas.microsoft.com/office/drawing/2014/main" id="{CEAA3A8A-01ED-688A-F020-4E06AAE1B7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6185" y="8535384"/>
            <a:ext cx="4271888" cy="1041902"/>
          </a:xfrm>
          <a:prstGeom prst="rect">
            <a:avLst/>
          </a:prstGeom>
        </p:spPr>
      </p:pic>
      <p:sp>
        <p:nvSpPr>
          <p:cNvPr id="2" name="Titre 21">
            <a:extLst>
              <a:ext uri="{FF2B5EF4-FFF2-40B4-BE49-F238E27FC236}">
                <a16:creationId xmlns:a16="http://schemas.microsoft.com/office/drawing/2014/main" id="{AFBF4AEC-156E-6599-9CB8-C73FB7FC1FB3}"/>
              </a:ext>
            </a:extLst>
          </p:cNvPr>
          <p:cNvSpPr txBox="1">
            <a:spLocks/>
          </p:cNvSpPr>
          <p:nvPr/>
        </p:nvSpPr>
        <p:spPr>
          <a:xfrm>
            <a:off x="2901058" y="4007224"/>
            <a:ext cx="14754929" cy="27789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742950" indent="-742950" algn="l">
              <a:spcBef>
                <a:spcPts val="1200"/>
              </a:spcBef>
              <a:buFontTx/>
              <a:buAutoNum type="arabicPeriod"/>
            </a:pPr>
            <a:r>
              <a:rPr lang="fr-FR" sz="4200" dirty="0">
                <a:latin typeface="Montserrat" panose="00000500000000000000" pitchFamily="2" charset="0"/>
              </a:rPr>
              <a:t>Crainte sur l’augmentation des coûts </a:t>
            </a:r>
          </a:p>
          <a:p>
            <a:pPr marL="742950" indent="-742950" algn="l">
              <a:spcBef>
                <a:spcPts val="1200"/>
              </a:spcBef>
              <a:buAutoNum type="arabicPeriod"/>
            </a:pPr>
            <a:r>
              <a:rPr lang="fr-FR" sz="4200" i="1" dirty="0">
                <a:latin typeface="Montserrat" panose="00000500000000000000" pitchFamily="2" charset="0"/>
              </a:rPr>
              <a:t>Besoin d’un test de l’alternative existante en BW </a:t>
            </a:r>
          </a:p>
          <a:p>
            <a:pPr algn="l">
              <a:spcBef>
                <a:spcPts val="1200"/>
              </a:spcBef>
            </a:pPr>
            <a:r>
              <a:rPr lang="fr-FR" sz="4200" dirty="0">
                <a:latin typeface="Montserrat" panose="00000500000000000000" pitchFamily="2" charset="0"/>
              </a:rPr>
              <a:t>Changement majeur annoncé au 1er janvier 2025 :</a:t>
            </a:r>
          </a:p>
          <a:p>
            <a:pPr marL="571500" indent="-571500" algn="l">
              <a:spcBef>
                <a:spcPts val="1200"/>
              </a:spcBef>
              <a:buFont typeface="Arial" panose="020B0604020202020204" pitchFamily="34" charset="0"/>
              <a:buChar char="•"/>
            </a:pPr>
            <a:r>
              <a:rPr lang="fr-FR" sz="4200" dirty="0">
                <a:latin typeface="Montserrat" panose="00000500000000000000" pitchFamily="2" charset="0"/>
              </a:rPr>
              <a:t>Nouveaux contrôles d’accès dans les recyparcs INBW</a:t>
            </a:r>
          </a:p>
          <a:p>
            <a:pPr marL="571500" indent="-571500" algn="l">
              <a:spcBef>
                <a:spcPts val="1200"/>
              </a:spcBef>
              <a:buFont typeface="Arial" panose="020B0604020202020204" pitchFamily="34" charset="0"/>
              <a:buChar char="•"/>
            </a:pPr>
            <a:r>
              <a:rPr lang="fr-FR" sz="4200" dirty="0">
                <a:latin typeface="Montserrat" panose="00000500000000000000" pitchFamily="2" charset="0"/>
              </a:rPr>
              <a:t>Fin de l’accès libre pour les Guibertins</a:t>
            </a:r>
          </a:p>
          <a:p>
            <a:pPr algn="l">
              <a:spcBef>
                <a:spcPts val="1200"/>
              </a:spcBef>
            </a:pPr>
            <a:r>
              <a:rPr lang="fr-FR" sz="4200" i="1" dirty="0">
                <a:latin typeface="Montserrat" panose="00000500000000000000" pitchFamily="2" charset="0"/>
              </a:rPr>
              <a:t>Risque</a:t>
            </a:r>
            <a:r>
              <a:rPr lang="fr-FR" sz="4200" dirty="0">
                <a:latin typeface="Montserrat" panose="00000500000000000000" pitchFamily="2" charset="0"/>
              </a:rPr>
              <a:t> : afflux massif au </a:t>
            </a:r>
            <a:r>
              <a:rPr lang="fr-FR" sz="4200" dirty="0" err="1">
                <a:latin typeface="Montserrat" panose="00000500000000000000" pitchFamily="2" charset="0"/>
              </a:rPr>
              <a:t>recyparc</a:t>
            </a:r>
            <a:r>
              <a:rPr lang="fr-FR" sz="4200" dirty="0">
                <a:latin typeface="Montserrat" panose="00000500000000000000" pitchFamily="2" charset="0"/>
              </a:rPr>
              <a:t> </a:t>
            </a:r>
            <a:r>
              <a:rPr lang="fr-FR" sz="4200" dirty="0" err="1">
                <a:latin typeface="Montserrat" panose="00000500000000000000" pitchFamily="2" charset="0"/>
              </a:rPr>
              <a:t>Renewi</a:t>
            </a:r>
            <a:r>
              <a:rPr lang="fr-FR" sz="4200" dirty="0">
                <a:latin typeface="Montserrat" panose="00000500000000000000" pitchFamily="2" charset="0"/>
              </a:rPr>
              <a:t> </a:t>
            </a:r>
          </a:p>
          <a:p>
            <a:pPr algn="l">
              <a:spcBef>
                <a:spcPts val="1200"/>
              </a:spcBef>
            </a:pPr>
            <a:r>
              <a:rPr lang="fr-FR" sz="4200" dirty="0">
                <a:latin typeface="Montserrat" panose="00000500000000000000" pitchFamily="2" charset="0"/>
              </a:rPr>
              <a:t>→ surcharge</a:t>
            </a:r>
          </a:p>
          <a:p>
            <a:pPr algn="l">
              <a:spcBef>
                <a:spcPts val="1200"/>
              </a:spcBef>
            </a:pPr>
            <a:r>
              <a:rPr lang="fr-FR" sz="4200" dirty="0">
                <a:latin typeface="Montserrat" panose="00000500000000000000" pitchFamily="2" charset="0"/>
              </a:rPr>
              <a:t>→ plaintes (voirie, propreté, charroi camion,…)</a:t>
            </a:r>
          </a:p>
        </p:txBody>
      </p:sp>
    </p:spTree>
    <p:extLst>
      <p:ext uri="{BB962C8B-B14F-4D97-AF65-F5344CB8AC3E}">
        <p14:creationId xmlns:p14="http://schemas.microsoft.com/office/powerpoint/2010/main" val="201834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B9A04-6F6C-45C3-6030-436901BD74D4}"/>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0D5F5C0A-B21E-DCAB-2490-94DFE07444CD}"/>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05F87B40-EE34-5157-35DE-93B7AD2BE5D7}"/>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2D5519FD-A17E-24FA-C012-6C2F5900CDCB}"/>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FEA9BC26-6B63-5C61-36FA-A3787C11881D}"/>
              </a:ext>
            </a:extLst>
          </p:cNvPr>
          <p:cNvSpPr>
            <a:spLocks noGrp="1"/>
          </p:cNvSpPr>
          <p:nvPr>
            <p:ph type="title"/>
          </p:nvPr>
        </p:nvSpPr>
        <p:spPr>
          <a:xfrm>
            <a:off x="2901058" y="454220"/>
            <a:ext cx="14754928" cy="1868177"/>
          </a:xfrm>
        </p:spPr>
        <p:txBody>
          <a:bodyPr>
            <a:noAutofit/>
          </a:bodyPr>
          <a:lstStyle/>
          <a:p>
            <a:pPr algn="l">
              <a:spcBef>
                <a:spcPts val="1200"/>
              </a:spcBef>
            </a:pPr>
            <a:r>
              <a:rPr lang="fr-FR" sz="5400" b="1" dirty="0">
                <a:latin typeface="Montserrat" panose="00000500000000000000" pitchFamily="2" charset="0"/>
              </a:rPr>
              <a:t>Test = Connaissance des deux systèmes</a:t>
            </a:r>
          </a:p>
        </p:txBody>
      </p:sp>
      <p:pic>
        <p:nvPicPr>
          <p:cNvPr id="30" name="Image 29" descr="Une image contenant texte, Police, clipart&#10;&#10;Le contenu généré par l’IA peut être incorrect.">
            <a:extLst>
              <a:ext uri="{FF2B5EF4-FFF2-40B4-BE49-F238E27FC236}">
                <a16:creationId xmlns:a16="http://schemas.microsoft.com/office/drawing/2014/main" id="{3E28B885-F775-1AE4-0115-27B830459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6185" y="8535384"/>
            <a:ext cx="4271888" cy="1041902"/>
          </a:xfrm>
          <a:prstGeom prst="rect">
            <a:avLst/>
          </a:prstGeom>
        </p:spPr>
      </p:pic>
      <p:sp>
        <p:nvSpPr>
          <p:cNvPr id="2" name="Titre 21">
            <a:extLst>
              <a:ext uri="{FF2B5EF4-FFF2-40B4-BE49-F238E27FC236}">
                <a16:creationId xmlns:a16="http://schemas.microsoft.com/office/drawing/2014/main" id="{6FF4D750-BC8B-9C68-2A7F-13375DB9C680}"/>
              </a:ext>
            </a:extLst>
          </p:cNvPr>
          <p:cNvSpPr txBox="1">
            <a:spLocks/>
          </p:cNvSpPr>
          <p:nvPr/>
        </p:nvSpPr>
        <p:spPr>
          <a:xfrm>
            <a:off x="2901058" y="3938585"/>
            <a:ext cx="14754929" cy="27789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br>
              <a:rPr lang="fr-FR" b="1" dirty="0">
                <a:latin typeface="Montserrat" panose="00000500000000000000" pitchFamily="2" charset="0"/>
              </a:rPr>
            </a:br>
            <a:r>
              <a:rPr lang="fr-FR" b="1" dirty="0">
                <a:latin typeface="Montserrat" panose="00000500000000000000" pitchFamily="2" charset="0"/>
              </a:rPr>
              <a:t>&gt; </a:t>
            </a:r>
            <a:r>
              <a:rPr lang="fr-FR" dirty="0">
                <a:latin typeface="Montserrat" panose="00000500000000000000" pitchFamily="2" charset="0"/>
              </a:rPr>
              <a:t>Nécessité pour les citoyens d’expérimenter l’INBW avant décision</a:t>
            </a:r>
            <a:endParaRPr lang="fr-BE" dirty="0">
              <a:latin typeface="Montserrat" panose="00000500000000000000" pitchFamily="2" charset="0"/>
            </a:endParaRPr>
          </a:p>
          <a:p>
            <a:pPr algn="l">
              <a:spcBef>
                <a:spcPts val="1200"/>
              </a:spcBef>
            </a:pPr>
            <a:r>
              <a:rPr lang="fr-FR" u="sng" dirty="0" err="1">
                <a:latin typeface="Montserrat" panose="00000500000000000000" pitchFamily="2" charset="0"/>
              </a:rPr>
              <a:t>Renewi</a:t>
            </a:r>
            <a:endParaRPr lang="fr-FR" u="sng" dirty="0">
              <a:latin typeface="Montserrat" panose="00000500000000000000" pitchFamily="2" charset="0"/>
            </a:endParaRPr>
          </a:p>
          <a:p>
            <a:pPr marL="571500" indent="-571500" algn="l">
              <a:spcBef>
                <a:spcPts val="1200"/>
              </a:spcBef>
              <a:buFont typeface="Arial" panose="020B0604020202020204" pitchFamily="34" charset="0"/>
              <a:buChar char="•"/>
            </a:pPr>
            <a:r>
              <a:rPr lang="fr-FR" dirty="0">
                <a:latin typeface="Montserrat" panose="00000500000000000000" pitchFamily="2" charset="0"/>
              </a:rPr>
              <a:t>Service identique à ce que vous connaissez</a:t>
            </a:r>
          </a:p>
          <a:p>
            <a:pPr marL="571500" indent="-571500" algn="l">
              <a:spcBef>
                <a:spcPts val="1200"/>
              </a:spcBef>
              <a:buFont typeface="Arial" panose="020B0604020202020204" pitchFamily="34" charset="0"/>
              <a:buChar char="•"/>
            </a:pPr>
            <a:r>
              <a:rPr lang="fr-FR" dirty="0">
                <a:latin typeface="Montserrat" panose="00000500000000000000" pitchFamily="2" charset="0"/>
              </a:rPr>
              <a:t>Parc à conteneurs dans la sablière</a:t>
            </a:r>
          </a:p>
          <a:p>
            <a:pPr algn="l">
              <a:spcBef>
                <a:spcPts val="1200"/>
              </a:spcBef>
            </a:pPr>
            <a:r>
              <a:rPr lang="fr-FR" u="sng" dirty="0">
                <a:latin typeface="Montserrat" panose="00000500000000000000" pitchFamily="2" charset="0"/>
              </a:rPr>
              <a:t>INBW</a:t>
            </a:r>
          </a:p>
          <a:p>
            <a:pPr marL="571500" indent="-571500" algn="l">
              <a:spcBef>
                <a:spcPts val="1200"/>
              </a:spcBef>
              <a:buFont typeface="Arial" panose="020B0604020202020204" pitchFamily="34" charset="0"/>
              <a:buChar char="•"/>
            </a:pPr>
            <a:r>
              <a:rPr lang="fr-FR" dirty="0">
                <a:latin typeface="Montserrat" panose="00000500000000000000" pitchFamily="2" charset="0"/>
              </a:rPr>
              <a:t>Système à points et quotas</a:t>
            </a:r>
          </a:p>
          <a:p>
            <a:pPr marL="571500" indent="-571500" algn="l">
              <a:spcBef>
                <a:spcPts val="1200"/>
              </a:spcBef>
              <a:buFont typeface="Arial" panose="020B0604020202020204" pitchFamily="34" charset="0"/>
              <a:buChar char="•"/>
            </a:pPr>
            <a:r>
              <a:rPr lang="fr-FR" dirty="0">
                <a:latin typeface="Montserrat" panose="00000500000000000000" pitchFamily="2" charset="0"/>
              </a:rPr>
              <a:t>Trois recyparcs accessibles </a:t>
            </a:r>
          </a:p>
        </p:txBody>
      </p:sp>
    </p:spTree>
    <p:extLst>
      <p:ext uri="{BB962C8B-B14F-4D97-AF65-F5344CB8AC3E}">
        <p14:creationId xmlns:p14="http://schemas.microsoft.com/office/powerpoint/2010/main" val="4015225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430E1-510A-068F-5734-8C76FF692BFB}"/>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5E5304F6-42AE-AA15-384C-5C66E23CE15F}"/>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D22300D4-4A3B-812B-54AE-41D5B12E2176}"/>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6163A837-4FC5-B037-4D92-B262079DD5E2}"/>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12F93B50-4EB0-C328-325E-1FA7F668E7BF}"/>
              </a:ext>
            </a:extLst>
          </p:cNvPr>
          <p:cNvSpPr>
            <a:spLocks noGrp="1"/>
          </p:cNvSpPr>
          <p:nvPr>
            <p:ph type="title"/>
          </p:nvPr>
        </p:nvSpPr>
        <p:spPr>
          <a:xfrm>
            <a:off x="2901058" y="454220"/>
            <a:ext cx="14257388" cy="1868177"/>
          </a:xfrm>
        </p:spPr>
        <p:txBody>
          <a:bodyPr>
            <a:noAutofit/>
          </a:bodyPr>
          <a:lstStyle/>
          <a:p>
            <a:pPr algn="l"/>
            <a:r>
              <a:rPr lang="fr-FR" sz="5400" b="1" dirty="0">
                <a:latin typeface="Montserrat" panose="00000500000000000000" pitchFamily="2" charset="0"/>
              </a:rPr>
              <a:t>Pourquoi le coût est un </a:t>
            </a:r>
            <a:r>
              <a:rPr lang="fr-FR" sz="5400" b="1" dirty="0" err="1">
                <a:latin typeface="Montserrat" panose="00000500000000000000" pitchFamily="2" charset="0"/>
              </a:rPr>
              <a:t>élement</a:t>
            </a:r>
            <a:r>
              <a:rPr lang="fr-FR" sz="5400" b="1" dirty="0">
                <a:latin typeface="Montserrat" panose="00000500000000000000" pitchFamily="2" charset="0"/>
              </a:rPr>
              <a:t> central pour nos citoyens ?</a:t>
            </a:r>
            <a:endParaRPr lang="fr-BE" sz="5400" b="1" dirty="0">
              <a:latin typeface="Montserrat" panose="00000500000000000000" pitchFamily="2" charset="0"/>
            </a:endParaRPr>
          </a:p>
        </p:txBody>
      </p:sp>
      <p:pic>
        <p:nvPicPr>
          <p:cNvPr id="30" name="Image 29" descr="Une image contenant texte, Police, clipart&#10;&#10;Le contenu généré par l’IA peut être incorrect.">
            <a:extLst>
              <a:ext uri="{FF2B5EF4-FFF2-40B4-BE49-F238E27FC236}">
                <a16:creationId xmlns:a16="http://schemas.microsoft.com/office/drawing/2014/main" id="{E595DD35-DC6E-3358-6233-23CCA0A316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6185" y="8535384"/>
            <a:ext cx="4271888" cy="1041902"/>
          </a:xfrm>
          <a:prstGeom prst="rect">
            <a:avLst/>
          </a:prstGeom>
        </p:spPr>
      </p:pic>
      <p:sp>
        <p:nvSpPr>
          <p:cNvPr id="2" name="Titre 21">
            <a:extLst>
              <a:ext uri="{FF2B5EF4-FFF2-40B4-BE49-F238E27FC236}">
                <a16:creationId xmlns:a16="http://schemas.microsoft.com/office/drawing/2014/main" id="{991B1210-DDE3-826E-4AD7-781E91C0EEB1}"/>
              </a:ext>
            </a:extLst>
          </p:cNvPr>
          <p:cNvSpPr txBox="1">
            <a:spLocks/>
          </p:cNvSpPr>
          <p:nvPr/>
        </p:nvSpPr>
        <p:spPr>
          <a:xfrm>
            <a:off x="2901058" y="3754048"/>
            <a:ext cx="14754929" cy="27789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spcBef>
                <a:spcPts val="1200"/>
              </a:spcBef>
              <a:buFont typeface="Arial" panose="020B0604020202020204" pitchFamily="34" charset="0"/>
              <a:buChar char="•"/>
            </a:pPr>
            <a:r>
              <a:rPr lang="fr-FR" dirty="0">
                <a:latin typeface="Montserrat" panose="00000500000000000000" pitchFamily="2" charset="0"/>
              </a:rPr>
              <a:t>Principe du « pollueur-payeur » imposé par la Région wallonne</a:t>
            </a:r>
          </a:p>
          <a:p>
            <a:pPr marL="571500" indent="-571500" algn="l">
              <a:spcBef>
                <a:spcPts val="1200"/>
              </a:spcBef>
              <a:buFont typeface="Arial" panose="020B0604020202020204" pitchFamily="34" charset="0"/>
              <a:buChar char="•"/>
            </a:pPr>
            <a:r>
              <a:rPr lang="fr-FR" dirty="0">
                <a:latin typeface="Montserrat" panose="00000500000000000000" pitchFamily="2" charset="0"/>
              </a:rPr>
              <a:t>Déchets = fiscalité spécifique (pas de financement par l’impôt général)</a:t>
            </a:r>
          </a:p>
          <a:p>
            <a:pPr marL="571500" indent="-571500" algn="l">
              <a:spcBef>
                <a:spcPts val="1200"/>
              </a:spcBef>
              <a:buFont typeface="Arial" panose="020B0604020202020204" pitchFamily="34" charset="0"/>
              <a:buChar char="•"/>
            </a:pPr>
            <a:r>
              <a:rPr lang="fr-FR" dirty="0">
                <a:latin typeface="Montserrat" panose="00000500000000000000" pitchFamily="2" charset="0"/>
              </a:rPr>
              <a:t>Cout vérité </a:t>
            </a:r>
          </a:p>
          <a:p>
            <a:pPr marL="571500" indent="-571500" algn="l">
              <a:spcBef>
                <a:spcPts val="1200"/>
              </a:spcBef>
              <a:buFont typeface="Arial" panose="020B0604020202020204" pitchFamily="34" charset="0"/>
              <a:buChar char="•"/>
            </a:pPr>
            <a:r>
              <a:rPr lang="fr-FR" dirty="0">
                <a:latin typeface="Montserrat" panose="00000500000000000000" pitchFamily="2" charset="0"/>
              </a:rPr>
              <a:t>Coût du </a:t>
            </a:r>
            <a:r>
              <a:rPr lang="fr-FR" dirty="0" err="1">
                <a:latin typeface="Montserrat" panose="00000500000000000000" pitchFamily="2" charset="0"/>
              </a:rPr>
              <a:t>recyparc</a:t>
            </a:r>
            <a:r>
              <a:rPr lang="fr-FR" dirty="0">
                <a:latin typeface="Montserrat" panose="00000500000000000000" pitchFamily="2" charset="0"/>
              </a:rPr>
              <a:t> → impact considérable sur la taxe</a:t>
            </a:r>
          </a:p>
        </p:txBody>
      </p:sp>
    </p:spTree>
    <p:extLst>
      <p:ext uri="{BB962C8B-B14F-4D97-AF65-F5344CB8AC3E}">
        <p14:creationId xmlns:p14="http://schemas.microsoft.com/office/powerpoint/2010/main" val="166882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6BA2B-E2E3-AC04-9938-EEA938E54CF7}"/>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BDB6F935-A7CB-AEE6-FCB3-FB38C2BFD0A2}"/>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33F7FAFC-BF48-2FCD-215C-0F1AC9B74098}"/>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DCBD81C1-E04A-059A-D1DD-040A230AA123}"/>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00DF3173-41EF-A7A3-A018-0B7ED18E987A}"/>
              </a:ext>
            </a:extLst>
          </p:cNvPr>
          <p:cNvSpPr>
            <a:spLocks noGrp="1"/>
          </p:cNvSpPr>
          <p:nvPr>
            <p:ph type="title"/>
          </p:nvPr>
        </p:nvSpPr>
        <p:spPr>
          <a:xfrm>
            <a:off x="2901058" y="709714"/>
            <a:ext cx="14257388" cy="1868177"/>
          </a:xfrm>
        </p:spPr>
        <p:txBody>
          <a:bodyPr>
            <a:noAutofit/>
          </a:bodyPr>
          <a:lstStyle/>
          <a:p>
            <a:pPr algn="l"/>
            <a:r>
              <a:rPr lang="fr-BE" sz="5400" b="1" dirty="0" err="1">
                <a:latin typeface="Montserrat" panose="00000500000000000000" pitchFamily="2" charset="0"/>
              </a:rPr>
              <a:t>Decembre</a:t>
            </a:r>
            <a:r>
              <a:rPr lang="fr-BE" sz="5400" b="1" dirty="0">
                <a:latin typeface="Montserrat" panose="00000500000000000000" pitchFamily="2" charset="0"/>
              </a:rPr>
              <a:t> 2025 : Faire un choix !</a:t>
            </a:r>
          </a:p>
        </p:txBody>
      </p:sp>
      <p:pic>
        <p:nvPicPr>
          <p:cNvPr id="30" name="Image 29" descr="Une image contenant texte, Police, clipart&#10;&#10;Le contenu généré par l’IA peut être incorrect.">
            <a:extLst>
              <a:ext uri="{FF2B5EF4-FFF2-40B4-BE49-F238E27FC236}">
                <a16:creationId xmlns:a16="http://schemas.microsoft.com/office/drawing/2014/main" id="{930FA68F-F477-0D29-E2BA-9D40B241FA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76185" y="8535384"/>
            <a:ext cx="4271888" cy="1041902"/>
          </a:xfrm>
          <a:prstGeom prst="rect">
            <a:avLst/>
          </a:prstGeom>
        </p:spPr>
      </p:pic>
      <p:sp>
        <p:nvSpPr>
          <p:cNvPr id="2" name="Titre 21">
            <a:extLst>
              <a:ext uri="{FF2B5EF4-FFF2-40B4-BE49-F238E27FC236}">
                <a16:creationId xmlns:a16="http://schemas.microsoft.com/office/drawing/2014/main" id="{C8263E8E-8C8A-7DCF-7151-6C7EDDFFD3BD}"/>
              </a:ext>
            </a:extLst>
          </p:cNvPr>
          <p:cNvSpPr txBox="1">
            <a:spLocks/>
          </p:cNvSpPr>
          <p:nvPr/>
        </p:nvSpPr>
        <p:spPr>
          <a:xfrm>
            <a:off x="2901058" y="3754048"/>
            <a:ext cx="14754929" cy="27789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r>
              <a:rPr lang="fr-FR" u="sng" dirty="0">
                <a:latin typeface="Montserrat" panose="00000500000000000000" pitchFamily="2" charset="0"/>
              </a:rPr>
              <a:t>Choix entre</a:t>
            </a:r>
            <a:r>
              <a:rPr lang="fr-FR" dirty="0">
                <a:latin typeface="Montserrat" panose="00000500000000000000" pitchFamily="2" charset="0"/>
              </a:rPr>
              <a:t> :	</a:t>
            </a:r>
          </a:p>
          <a:p>
            <a:pPr marL="742950" indent="-742950" algn="l">
              <a:spcBef>
                <a:spcPts val="1200"/>
              </a:spcBef>
              <a:buFont typeface="+mj-lt"/>
              <a:buAutoNum type="arabicPeriod"/>
            </a:pPr>
            <a:r>
              <a:rPr lang="fr-FR" b="1" dirty="0" err="1">
                <a:latin typeface="Montserrat" panose="00000500000000000000" pitchFamily="2" charset="0"/>
              </a:rPr>
              <a:t>Renewi</a:t>
            </a:r>
            <a:endParaRPr lang="fr-FR" b="1" dirty="0">
              <a:latin typeface="Montserrat" panose="00000500000000000000" pitchFamily="2" charset="0"/>
            </a:endParaRPr>
          </a:p>
          <a:p>
            <a:pPr marL="742950" indent="-742950" algn="l">
              <a:spcBef>
                <a:spcPts val="1200"/>
              </a:spcBef>
              <a:buFont typeface="+mj-lt"/>
              <a:buAutoNum type="arabicPeriod"/>
            </a:pPr>
            <a:r>
              <a:rPr lang="fr-FR" b="1" dirty="0">
                <a:latin typeface="Montserrat" panose="00000500000000000000" pitchFamily="2" charset="0"/>
              </a:rPr>
              <a:t>INBW	</a:t>
            </a:r>
          </a:p>
          <a:p>
            <a:pPr algn="l">
              <a:spcBef>
                <a:spcPts val="1200"/>
              </a:spcBef>
            </a:pPr>
            <a:r>
              <a:rPr lang="fr-FR" u="sng" dirty="0">
                <a:latin typeface="Montserrat" panose="00000500000000000000" pitchFamily="2" charset="0"/>
              </a:rPr>
              <a:t>Basé sur</a:t>
            </a:r>
            <a:r>
              <a:rPr lang="fr-FR" dirty="0">
                <a:latin typeface="Montserrat" panose="00000500000000000000" pitchFamily="2" charset="0"/>
              </a:rPr>
              <a:t> :</a:t>
            </a:r>
          </a:p>
          <a:p>
            <a:pPr marL="571500" indent="-571500" algn="l">
              <a:spcBef>
                <a:spcPts val="1200"/>
              </a:spcBef>
              <a:buFont typeface="Arial" panose="020B0604020202020204" pitchFamily="34" charset="0"/>
              <a:buChar char="•"/>
            </a:pPr>
            <a:r>
              <a:rPr lang="fr-FR" dirty="0">
                <a:latin typeface="Montserrat" panose="00000500000000000000" pitchFamily="2" charset="0"/>
              </a:rPr>
              <a:t>Qualité du service</a:t>
            </a:r>
          </a:p>
          <a:p>
            <a:pPr marL="571500" indent="-571500" algn="l">
              <a:spcBef>
                <a:spcPts val="1200"/>
              </a:spcBef>
              <a:buFont typeface="Arial" panose="020B0604020202020204" pitchFamily="34" charset="0"/>
              <a:buChar char="•"/>
            </a:pPr>
            <a:r>
              <a:rPr lang="fr-FR" dirty="0">
                <a:latin typeface="Montserrat" panose="00000500000000000000" pitchFamily="2" charset="0"/>
              </a:rPr>
              <a:t>Coût réel pour chaque citoyen</a:t>
            </a:r>
            <a:endParaRPr lang="fr-BE" dirty="0">
              <a:latin typeface="Montserrat" panose="00000500000000000000" pitchFamily="2" charset="0"/>
            </a:endParaRPr>
          </a:p>
        </p:txBody>
      </p:sp>
    </p:spTree>
    <p:extLst>
      <p:ext uri="{BB962C8B-B14F-4D97-AF65-F5344CB8AC3E}">
        <p14:creationId xmlns:p14="http://schemas.microsoft.com/office/powerpoint/2010/main" val="149058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descr="Une image contenant plein air, Photographie aérienne, arbre, Conception urbaine&#10;&#10;Description générée automatiquement">
            <a:extLst>
              <a:ext uri="{FF2B5EF4-FFF2-40B4-BE49-F238E27FC236}">
                <a16:creationId xmlns:a16="http://schemas.microsoft.com/office/drawing/2014/main" id="{A8A4C4DD-B02F-4627-9239-68F9779BB424}"/>
              </a:ext>
            </a:extLst>
          </p:cNvPr>
          <p:cNvPicPr>
            <a:picLocks noChangeAspect="1"/>
          </p:cNvPicPr>
          <p:nvPr/>
        </p:nvPicPr>
        <p:blipFill>
          <a:blip r:embed="rId2"/>
          <a:srcRect r="19985" b="-1"/>
          <a:stretch>
            <a:fillRect/>
          </a:stretch>
        </p:blipFill>
        <p:spPr>
          <a:xfrm>
            <a:off x="20" y="1923"/>
            <a:ext cx="18287980" cy="10285077"/>
          </a:xfrm>
          <a:prstGeom prst="rect">
            <a:avLst/>
          </a:prstGeom>
        </p:spPr>
      </p:pic>
    </p:spTree>
    <p:extLst>
      <p:ext uri="{BB962C8B-B14F-4D97-AF65-F5344CB8AC3E}">
        <p14:creationId xmlns:p14="http://schemas.microsoft.com/office/powerpoint/2010/main" val="3265430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92571" y="8792622"/>
            <a:ext cx="4265789" cy="2799913"/>
          </a:xfrm>
          <a:custGeom>
            <a:avLst/>
            <a:gdLst/>
            <a:ahLst/>
            <a:cxnLst/>
            <a:rect l="l" t="t" r="r" b="b"/>
            <a:pathLst>
              <a:path w="4636369" h="3118086">
                <a:moveTo>
                  <a:pt x="0" y="0"/>
                </a:moveTo>
                <a:lnTo>
                  <a:pt x="4636369" y="0"/>
                </a:lnTo>
                <a:lnTo>
                  <a:pt x="4636369" y="3118086"/>
                </a:lnTo>
                <a:lnTo>
                  <a:pt x="0" y="3118086"/>
                </a:lnTo>
                <a:lnTo>
                  <a:pt x="0" y="0"/>
                </a:lnTo>
                <a:close/>
              </a:path>
            </a:pathLst>
          </a:custGeom>
          <a:blipFill>
            <a:blip r:embed="rId2"/>
            <a:stretch>
              <a:fillRect/>
            </a:stretch>
          </a:blipFill>
        </p:spPr>
        <p:txBody>
          <a:bodyPr/>
          <a:lstStyle/>
          <a:p>
            <a:endParaRPr lang="fr-BE"/>
          </a:p>
        </p:txBody>
      </p:sp>
      <p:sp>
        <p:nvSpPr>
          <p:cNvPr id="3" name="Freeform 3"/>
          <p:cNvSpPr/>
          <p:nvPr/>
        </p:nvSpPr>
        <p:spPr>
          <a:xfrm>
            <a:off x="-568891" y="0"/>
            <a:ext cx="13453833" cy="2091534"/>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3"/>
            <a:stretch>
              <a:fillRect t="-442" b="-442"/>
            </a:stretch>
          </a:blipFill>
          <a:ln cap="sq">
            <a:noFill/>
            <a:prstDash val="solid"/>
            <a:miter/>
          </a:ln>
        </p:spPr>
        <p:txBody>
          <a:bodyPr/>
          <a:lstStyle/>
          <a:p>
            <a:endParaRPr lang="fr-BE"/>
          </a:p>
        </p:txBody>
      </p:sp>
      <p:sp>
        <p:nvSpPr>
          <p:cNvPr id="4" name="Freeform 4"/>
          <p:cNvSpPr/>
          <p:nvPr/>
        </p:nvSpPr>
        <p:spPr>
          <a:xfrm>
            <a:off x="-340330" y="4619774"/>
            <a:ext cx="2093556" cy="5960124"/>
          </a:xfrm>
          <a:custGeom>
            <a:avLst/>
            <a:gdLst/>
            <a:ahLst/>
            <a:cxnLst/>
            <a:rect l="l" t="t" r="r" b="b"/>
            <a:pathLst>
              <a:path w="2093556" h="5960124">
                <a:moveTo>
                  <a:pt x="0" y="0"/>
                </a:moveTo>
                <a:lnTo>
                  <a:pt x="2093556" y="0"/>
                </a:lnTo>
                <a:lnTo>
                  <a:pt x="2093556" y="5960124"/>
                </a:lnTo>
                <a:lnTo>
                  <a:pt x="0" y="5960124"/>
                </a:lnTo>
                <a:lnTo>
                  <a:pt x="0" y="0"/>
                </a:lnTo>
                <a:close/>
              </a:path>
            </a:pathLst>
          </a:custGeom>
          <a:blipFill>
            <a:blip r:embed="rId4"/>
            <a:stretch>
              <a:fillRect/>
            </a:stretch>
          </a:blipFill>
        </p:spPr>
        <p:txBody>
          <a:bodyPr/>
          <a:lstStyle/>
          <a:p>
            <a:endParaRPr lang="fr-BE"/>
          </a:p>
        </p:txBody>
      </p:sp>
      <p:grpSp>
        <p:nvGrpSpPr>
          <p:cNvPr id="11" name="Group 11"/>
          <p:cNvGrpSpPr>
            <a:grpSpLocks noChangeAspect="1"/>
          </p:cNvGrpSpPr>
          <p:nvPr/>
        </p:nvGrpSpPr>
        <p:grpSpPr>
          <a:xfrm>
            <a:off x="4494333" y="3192237"/>
            <a:ext cx="972000" cy="9720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a:ln w="38100" cap="sq">
              <a:solidFill>
                <a:srgbClr val="47B04D"/>
              </a:solidFill>
              <a:prstDash val="solid"/>
              <a:miter/>
            </a:ln>
          </p:spPr>
          <p:txBody>
            <a:bodyPr/>
            <a:lstStyle/>
            <a:p>
              <a:endParaRPr lang="fr-BE"/>
            </a:p>
          </p:txBody>
        </p:sp>
      </p:grpSp>
      <p:sp>
        <p:nvSpPr>
          <p:cNvPr id="25" name="TextBox 5">
            <a:extLst>
              <a:ext uri="{FF2B5EF4-FFF2-40B4-BE49-F238E27FC236}">
                <a16:creationId xmlns:a16="http://schemas.microsoft.com/office/drawing/2014/main" id="{799792A3-26F2-B039-E224-D0C0E203D0B2}"/>
              </a:ext>
            </a:extLst>
          </p:cNvPr>
          <p:cNvSpPr txBox="1"/>
          <p:nvPr/>
        </p:nvSpPr>
        <p:spPr>
          <a:xfrm>
            <a:off x="5391460" y="8644652"/>
            <a:ext cx="7422079" cy="1417632"/>
          </a:xfrm>
          <a:prstGeom prst="rect">
            <a:avLst/>
          </a:prstGeom>
        </p:spPr>
        <p:txBody>
          <a:bodyPr wrap="square" lIns="0" tIns="0" rIns="0" bIns="0" rtlCol="0" anchor="t">
            <a:spAutoFit/>
          </a:bodyPr>
          <a:lstStyle/>
          <a:p>
            <a:pPr marL="0" lvl="0" indent="0" algn="ctr">
              <a:lnSpc>
                <a:spcPts val="12880"/>
              </a:lnSpc>
              <a:spcBef>
                <a:spcPct val="0"/>
              </a:spcBef>
            </a:pPr>
            <a:r>
              <a:rPr lang="en-US" sz="6000" b="1" dirty="0">
                <a:gradFill>
                  <a:gsLst>
                    <a:gs pos="0">
                      <a:srgbClr val="47B04D"/>
                    </a:gs>
                    <a:gs pos="100000">
                      <a:srgbClr val="00B9D4"/>
                    </a:gs>
                  </a:gsLst>
                  <a:lin ang="5400000" scaled="1"/>
                </a:gradFill>
                <a:latin typeface="Franklin Gothic Book" panose="020B0503020102020204" pitchFamily="34" charset="0"/>
                <a:ea typeface="Omnes"/>
                <a:cs typeface="Omnes"/>
                <a:sym typeface="Omnes"/>
              </a:rPr>
              <a:t> 19 </a:t>
            </a:r>
            <a:r>
              <a:rPr lang="en-US" sz="6000" b="1" dirty="0" err="1">
                <a:gradFill>
                  <a:gsLst>
                    <a:gs pos="0">
                      <a:srgbClr val="47B04D"/>
                    </a:gs>
                    <a:gs pos="100000">
                      <a:srgbClr val="00B9D4"/>
                    </a:gs>
                  </a:gsLst>
                  <a:lin ang="5400000" scaled="1"/>
                </a:gradFill>
                <a:latin typeface="Franklin Gothic Book" panose="020B0503020102020204" pitchFamily="34" charset="0"/>
                <a:ea typeface="Omnes"/>
                <a:cs typeface="Omnes"/>
                <a:sym typeface="Omnes"/>
              </a:rPr>
              <a:t>novembre</a:t>
            </a:r>
            <a:r>
              <a:rPr lang="en-US" sz="6000" b="1" dirty="0">
                <a:gradFill>
                  <a:gsLst>
                    <a:gs pos="0">
                      <a:srgbClr val="47B04D"/>
                    </a:gs>
                    <a:gs pos="100000">
                      <a:srgbClr val="00B9D4"/>
                    </a:gs>
                  </a:gsLst>
                  <a:lin ang="5400000" scaled="1"/>
                </a:gradFill>
                <a:latin typeface="Franklin Gothic Book" panose="020B0503020102020204" pitchFamily="34" charset="0"/>
                <a:ea typeface="Omnes"/>
                <a:cs typeface="Omnes"/>
                <a:sym typeface="Omnes"/>
              </a:rPr>
              <a:t> 2025</a:t>
            </a:r>
          </a:p>
        </p:txBody>
      </p:sp>
      <p:sp>
        <p:nvSpPr>
          <p:cNvPr id="19" name="TextBox 5">
            <a:extLst>
              <a:ext uri="{FF2B5EF4-FFF2-40B4-BE49-F238E27FC236}">
                <a16:creationId xmlns:a16="http://schemas.microsoft.com/office/drawing/2014/main" id="{EA303FC5-CD26-6125-805A-3FFEA888FEE9}"/>
              </a:ext>
            </a:extLst>
          </p:cNvPr>
          <p:cNvSpPr txBox="1"/>
          <p:nvPr/>
        </p:nvSpPr>
        <p:spPr>
          <a:xfrm>
            <a:off x="4040715" y="5021201"/>
            <a:ext cx="10206570" cy="2687402"/>
          </a:xfrm>
          <a:prstGeom prst="rect">
            <a:avLst/>
          </a:prstGeom>
          <a:ln w="38100">
            <a:solidFill>
              <a:schemeClr val="accent5">
                <a:lumMod val="75000"/>
              </a:schemeClr>
            </a:solidFill>
          </a:ln>
        </p:spPr>
        <p:txBody>
          <a:bodyPr wrap="square" lIns="0" tIns="0" rIns="0" bIns="0" rtlCol="0" anchor="t">
            <a:spAutoFit/>
          </a:bodyPr>
          <a:lstStyle/>
          <a:p>
            <a:pPr marL="0" lvl="0" indent="0" algn="ctr">
              <a:lnSpc>
                <a:spcPts val="10000"/>
              </a:lnSpc>
              <a:spcBef>
                <a:spcPct val="0"/>
              </a:spcBef>
              <a:spcAft>
                <a:spcPts val="1800"/>
              </a:spcAft>
            </a:pPr>
            <a:r>
              <a:rPr lang="en-US" sz="7200" b="1" dirty="0">
                <a:gradFill>
                  <a:gsLst>
                    <a:gs pos="0">
                      <a:srgbClr val="47B04D"/>
                    </a:gs>
                    <a:gs pos="100000">
                      <a:srgbClr val="00B9D4"/>
                    </a:gs>
                  </a:gsLst>
                  <a:lin ang="5400000" scaled="1"/>
                </a:gradFill>
                <a:latin typeface="Franklin Gothic Book" panose="020B0503020102020204" pitchFamily="34" charset="0"/>
                <a:ea typeface="Omnes"/>
                <a:cs typeface="Omnes"/>
                <a:sym typeface="Omnes"/>
              </a:rPr>
              <a:t>Consultation </a:t>
            </a:r>
            <a:r>
              <a:rPr lang="en-US" sz="7200" b="1" dirty="0" err="1">
                <a:gradFill>
                  <a:gsLst>
                    <a:gs pos="0">
                      <a:srgbClr val="47B04D"/>
                    </a:gs>
                    <a:gs pos="100000">
                      <a:srgbClr val="00B9D4"/>
                    </a:gs>
                  </a:gsLst>
                  <a:lin ang="5400000" scaled="1"/>
                </a:gradFill>
                <a:latin typeface="Franklin Gothic Book" panose="020B0503020102020204" pitchFamily="34" charset="0"/>
                <a:ea typeface="Omnes"/>
                <a:cs typeface="Omnes"/>
                <a:sym typeface="Omnes"/>
              </a:rPr>
              <a:t>citoyenne</a:t>
            </a:r>
            <a:endParaRPr lang="en-US" sz="7200" b="1" dirty="0">
              <a:gradFill>
                <a:gsLst>
                  <a:gs pos="0">
                    <a:srgbClr val="47B04D"/>
                  </a:gs>
                  <a:gs pos="100000">
                    <a:srgbClr val="00B9D4"/>
                  </a:gs>
                </a:gsLst>
                <a:lin ang="5400000" scaled="1"/>
              </a:gradFill>
              <a:latin typeface="Franklin Gothic Book" panose="020B0503020102020204" pitchFamily="34" charset="0"/>
              <a:ea typeface="Omnes"/>
              <a:cs typeface="Omnes"/>
              <a:sym typeface="Omnes"/>
            </a:endParaRPr>
          </a:p>
          <a:p>
            <a:pPr marL="0" lvl="0" indent="0" algn="ctr">
              <a:lnSpc>
                <a:spcPts val="10000"/>
              </a:lnSpc>
              <a:spcBef>
                <a:spcPct val="0"/>
              </a:spcBef>
              <a:spcAft>
                <a:spcPts val="1800"/>
              </a:spcAft>
            </a:pPr>
            <a:r>
              <a:rPr lang="en-US" sz="7200" b="1" dirty="0">
                <a:gradFill>
                  <a:gsLst>
                    <a:gs pos="0">
                      <a:srgbClr val="47B04D"/>
                    </a:gs>
                    <a:gs pos="100000">
                      <a:srgbClr val="00B9D4"/>
                    </a:gs>
                  </a:gsLst>
                  <a:lin ang="5400000" scaled="1"/>
                </a:gradFill>
                <a:latin typeface="Franklin Gothic Book" panose="020B0503020102020204" pitchFamily="34" charset="0"/>
                <a:ea typeface="Omnes"/>
                <a:cs typeface="Omnes"/>
                <a:sym typeface="Omnes"/>
              </a:rPr>
              <a:t>Recyparc</a:t>
            </a:r>
          </a:p>
        </p:txBody>
      </p:sp>
      <p:sp>
        <p:nvSpPr>
          <p:cNvPr id="20" name="Freeform 6">
            <a:extLst>
              <a:ext uri="{FF2B5EF4-FFF2-40B4-BE49-F238E27FC236}">
                <a16:creationId xmlns:a16="http://schemas.microsoft.com/office/drawing/2014/main" id="{8E06421F-4DFE-4912-DC4A-8533F2FA2CFF}"/>
              </a:ext>
            </a:extLst>
          </p:cNvPr>
          <p:cNvSpPr/>
          <p:nvPr/>
        </p:nvSpPr>
        <p:spPr>
          <a:xfrm>
            <a:off x="738471" y="2453865"/>
            <a:ext cx="3755862" cy="2208631"/>
          </a:xfrm>
          <a:custGeom>
            <a:avLst/>
            <a:gdLst/>
            <a:ahLst/>
            <a:cxnLst/>
            <a:rect l="l" t="t" r="r" b="b"/>
            <a:pathLst>
              <a:path w="7094536" h="4023866">
                <a:moveTo>
                  <a:pt x="0" y="0"/>
                </a:moveTo>
                <a:lnTo>
                  <a:pt x="7094536" y="0"/>
                </a:lnTo>
                <a:lnTo>
                  <a:pt x="7094536" y="4023867"/>
                </a:lnTo>
                <a:lnTo>
                  <a:pt x="0" y="4023867"/>
                </a:lnTo>
                <a:lnTo>
                  <a:pt x="0" y="0"/>
                </a:lnTo>
                <a:close/>
              </a:path>
            </a:pathLst>
          </a:custGeom>
          <a:blipFill>
            <a:blip r:embed="rId6"/>
            <a:stretch>
              <a:fillRect l="-15195" t="-23672" r="-14948" b="-24683"/>
            </a:stretch>
          </a:blipFill>
          <a:ln>
            <a:noFill/>
          </a:ln>
        </p:spPr>
        <p:txBody>
          <a:bodyPr/>
          <a:lstStyle/>
          <a:p>
            <a:endParaRPr lang="fr-BE" dirty="0"/>
          </a:p>
        </p:txBody>
      </p:sp>
      <p:pic>
        <p:nvPicPr>
          <p:cNvPr id="5" name="Image 4">
            <a:extLst>
              <a:ext uri="{FF2B5EF4-FFF2-40B4-BE49-F238E27FC236}">
                <a16:creationId xmlns:a16="http://schemas.microsoft.com/office/drawing/2014/main" id="{480CA6A3-C515-C9E7-AAA1-74DC8555CD7F}"/>
              </a:ext>
            </a:extLst>
          </p:cNvPr>
          <p:cNvPicPr>
            <a:picLocks noChangeAspect="1"/>
          </p:cNvPicPr>
          <p:nvPr/>
        </p:nvPicPr>
        <p:blipFill>
          <a:blip r:embed="rId7"/>
          <a:srcRect l="9989" t="5367" r="9989" b="19420"/>
          <a:stretch>
            <a:fillRect/>
          </a:stretch>
        </p:blipFill>
        <p:spPr>
          <a:xfrm>
            <a:off x="13963743" y="1325061"/>
            <a:ext cx="3755862" cy="353018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042E-9AD9-47C2-8E6F-4313E5049AFD}"/>
            </a:ext>
          </a:extLst>
        </p:cNvPr>
        <p:cNvGrpSpPr/>
        <p:nvPr/>
      </p:nvGrpSpPr>
      <p:grpSpPr>
        <a:xfrm>
          <a:off x="0" y="0"/>
          <a:ext cx="0" cy="0"/>
          <a:chOff x="0" y="0"/>
          <a:chExt cx="0" cy="0"/>
        </a:xfrm>
      </p:grpSpPr>
      <p:sp>
        <p:nvSpPr>
          <p:cNvPr id="25" name="TextBox 128">
            <a:extLst>
              <a:ext uri="{FF2B5EF4-FFF2-40B4-BE49-F238E27FC236}">
                <a16:creationId xmlns:a16="http://schemas.microsoft.com/office/drawing/2014/main" id="{217AD957-5F45-6CAC-8690-7D5E7FB05363}"/>
              </a:ext>
            </a:extLst>
          </p:cNvPr>
          <p:cNvSpPr txBox="1"/>
          <p:nvPr/>
        </p:nvSpPr>
        <p:spPr>
          <a:xfrm>
            <a:off x="1362433" y="1292851"/>
            <a:ext cx="15563129" cy="1197764"/>
          </a:xfrm>
          <a:prstGeom prst="rect">
            <a:avLst/>
          </a:prstGeom>
        </p:spPr>
        <p:txBody>
          <a:bodyPr wrap="square" lIns="0" tIns="0" rIns="0" bIns="0" rtlCol="0" anchor="t">
            <a:spAutoFit/>
          </a:bodyPr>
          <a:lstStyle/>
          <a:p>
            <a:pPr algn="ctr">
              <a:lnSpc>
                <a:spcPts val="10000"/>
              </a:lnSpc>
            </a:pPr>
            <a:endParaRPr lang="en-US" sz="8000" b="1" u="sng"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
        <p:nvSpPr>
          <p:cNvPr id="17" name="Freeform 3">
            <a:extLst>
              <a:ext uri="{FF2B5EF4-FFF2-40B4-BE49-F238E27FC236}">
                <a16:creationId xmlns:a16="http://schemas.microsoft.com/office/drawing/2014/main" id="{B4CE48AB-4A89-60EB-4A00-01C76E73A244}"/>
              </a:ext>
            </a:extLst>
          </p:cNvPr>
          <p:cNvSpPr/>
          <p:nvPr/>
        </p:nvSpPr>
        <p:spPr>
          <a:xfrm>
            <a:off x="0" y="0"/>
            <a:ext cx="12573000" cy="2743588"/>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2"/>
            <a:stretch>
              <a:fillRect l="-1212" t="-10191" b="-486"/>
            </a:stretch>
          </a:blipFill>
          <a:ln cap="sq">
            <a:noFill/>
            <a:prstDash val="solid"/>
            <a:miter/>
          </a:ln>
        </p:spPr>
        <p:txBody>
          <a:bodyPr/>
          <a:lstStyle/>
          <a:p>
            <a:endParaRPr lang="fr-BE"/>
          </a:p>
        </p:txBody>
      </p:sp>
      <p:sp>
        <p:nvSpPr>
          <p:cNvPr id="19" name="TextBox 128">
            <a:extLst>
              <a:ext uri="{FF2B5EF4-FFF2-40B4-BE49-F238E27FC236}">
                <a16:creationId xmlns:a16="http://schemas.microsoft.com/office/drawing/2014/main" id="{071FD59D-6DC8-8CB7-28A5-7000691699DF}"/>
              </a:ext>
            </a:extLst>
          </p:cNvPr>
          <p:cNvSpPr txBox="1"/>
          <p:nvPr/>
        </p:nvSpPr>
        <p:spPr>
          <a:xfrm>
            <a:off x="2212145" y="4290478"/>
            <a:ext cx="14477999" cy="1706044"/>
          </a:xfrm>
          <a:prstGeom prst="rect">
            <a:avLst/>
          </a:prstGeom>
        </p:spPr>
        <p:txBody>
          <a:bodyPr wrap="square" lIns="0" tIns="0" rIns="0" bIns="0" rtlCol="0" anchor="t">
            <a:spAutoFit/>
          </a:bodyPr>
          <a:lstStyle/>
          <a:p>
            <a:pPr algn="ctr">
              <a:lnSpc>
                <a:spcPts val="6647"/>
              </a:lnSpc>
            </a:pPr>
            <a:r>
              <a:rPr lang="fr-BE" sz="7200" b="1" dirty="0">
                <a:solidFill>
                  <a:srgbClr val="00CC99"/>
                </a:solidFill>
                <a:latin typeface="Libre Franklin Bold"/>
              </a:rPr>
              <a:t>in BW</a:t>
            </a:r>
          </a:p>
          <a:p>
            <a:pPr algn="ctr">
              <a:lnSpc>
                <a:spcPts val="6647"/>
              </a:lnSpc>
            </a:pPr>
            <a:r>
              <a:rPr lang="fr-BE" sz="7200" b="1" dirty="0">
                <a:solidFill>
                  <a:srgbClr val="00CC99"/>
                </a:solidFill>
                <a:latin typeface="Libre Franklin Bold"/>
                <a:ea typeface="Libre Franklin Bold"/>
                <a:cs typeface="Libre Franklin Bold"/>
                <a:sym typeface="Libre Franklin Bold"/>
              </a:rPr>
              <a:t>Département déchets</a:t>
            </a:r>
          </a:p>
        </p:txBody>
      </p:sp>
      <p:sp>
        <p:nvSpPr>
          <p:cNvPr id="5" name="Freeform 2">
            <a:extLst>
              <a:ext uri="{FF2B5EF4-FFF2-40B4-BE49-F238E27FC236}">
                <a16:creationId xmlns:a16="http://schemas.microsoft.com/office/drawing/2014/main" id="{F640F91C-EDDE-6D8F-AD84-8A27DF8E3B0D}"/>
              </a:ext>
            </a:extLst>
          </p:cNvPr>
          <p:cNvSpPr/>
          <p:nvPr/>
        </p:nvSpPr>
        <p:spPr>
          <a:xfrm>
            <a:off x="12432431" y="8953500"/>
            <a:ext cx="5855569" cy="1336329"/>
          </a:xfrm>
          <a:custGeom>
            <a:avLst/>
            <a:gdLst/>
            <a:ahLst/>
            <a:cxnLst/>
            <a:rect l="l" t="t" r="r" b="b"/>
            <a:pathLst>
              <a:path w="4636369" h="3118086">
                <a:moveTo>
                  <a:pt x="0" y="0"/>
                </a:moveTo>
                <a:lnTo>
                  <a:pt x="4636369" y="0"/>
                </a:lnTo>
                <a:lnTo>
                  <a:pt x="4636369" y="3118086"/>
                </a:lnTo>
                <a:lnTo>
                  <a:pt x="0" y="3118086"/>
                </a:lnTo>
                <a:lnTo>
                  <a:pt x="0" y="0"/>
                </a:lnTo>
                <a:close/>
              </a:path>
            </a:pathLst>
          </a:custGeom>
          <a:blipFill>
            <a:blip r:embed="rId3"/>
            <a:stretch>
              <a:fillRect/>
            </a:stretch>
          </a:blipFill>
        </p:spPr>
        <p:txBody>
          <a:bodyPr/>
          <a:lstStyle/>
          <a:p>
            <a:endParaRPr lang="fr-BE"/>
          </a:p>
        </p:txBody>
      </p:sp>
      <p:sp>
        <p:nvSpPr>
          <p:cNvPr id="18" name="Freeform 4">
            <a:extLst>
              <a:ext uri="{FF2B5EF4-FFF2-40B4-BE49-F238E27FC236}">
                <a16:creationId xmlns:a16="http://schemas.microsoft.com/office/drawing/2014/main" id="{3E3E9B48-97BD-AD28-9D24-D32CC2250C33}"/>
              </a:ext>
            </a:extLst>
          </p:cNvPr>
          <p:cNvSpPr/>
          <p:nvPr/>
        </p:nvSpPr>
        <p:spPr>
          <a:xfrm>
            <a:off x="0" y="3162300"/>
            <a:ext cx="1727236" cy="7124700"/>
          </a:xfrm>
          <a:custGeom>
            <a:avLst/>
            <a:gdLst/>
            <a:ahLst/>
            <a:cxnLst/>
            <a:rect l="l" t="t" r="r" b="b"/>
            <a:pathLst>
              <a:path w="2093556" h="5960124">
                <a:moveTo>
                  <a:pt x="0" y="0"/>
                </a:moveTo>
                <a:lnTo>
                  <a:pt x="2093556" y="0"/>
                </a:lnTo>
                <a:lnTo>
                  <a:pt x="2093556" y="5960124"/>
                </a:lnTo>
                <a:lnTo>
                  <a:pt x="0" y="5960124"/>
                </a:lnTo>
                <a:lnTo>
                  <a:pt x="0" y="0"/>
                </a:lnTo>
                <a:close/>
              </a:path>
            </a:pathLst>
          </a:custGeom>
          <a:blipFill>
            <a:blip r:embed="rId4"/>
            <a:stretch>
              <a:fillRect l="-10292"/>
            </a:stretch>
          </a:blipFill>
        </p:spPr>
        <p:txBody>
          <a:bodyPr/>
          <a:lstStyle/>
          <a:p>
            <a:endParaRPr lang="fr-BE" dirty="0"/>
          </a:p>
        </p:txBody>
      </p:sp>
      <p:sp>
        <p:nvSpPr>
          <p:cNvPr id="24" name="Freeform 6">
            <a:extLst>
              <a:ext uri="{FF2B5EF4-FFF2-40B4-BE49-F238E27FC236}">
                <a16:creationId xmlns:a16="http://schemas.microsoft.com/office/drawing/2014/main" id="{D6A3C211-90DF-296C-6C9F-6D6AB1FD8B87}"/>
              </a:ext>
            </a:extLst>
          </p:cNvPr>
          <p:cNvSpPr/>
          <p:nvPr/>
        </p:nvSpPr>
        <p:spPr>
          <a:xfrm>
            <a:off x="14249400" y="-224872"/>
            <a:ext cx="4038600" cy="2308324"/>
          </a:xfrm>
          <a:custGeom>
            <a:avLst/>
            <a:gdLst/>
            <a:ahLst/>
            <a:cxnLst/>
            <a:rect l="l" t="t" r="r" b="b"/>
            <a:pathLst>
              <a:path w="7094536" h="4023866">
                <a:moveTo>
                  <a:pt x="0" y="0"/>
                </a:moveTo>
                <a:lnTo>
                  <a:pt x="7094536" y="0"/>
                </a:lnTo>
                <a:lnTo>
                  <a:pt x="7094536" y="4023867"/>
                </a:lnTo>
                <a:lnTo>
                  <a:pt x="0" y="4023867"/>
                </a:lnTo>
                <a:lnTo>
                  <a:pt x="0" y="0"/>
                </a:lnTo>
                <a:close/>
              </a:path>
            </a:pathLst>
          </a:custGeom>
          <a:blipFill>
            <a:blip r:embed="rId5"/>
            <a:stretch>
              <a:fillRect l="-18868" t="-24631" r="-17288" b="-29723"/>
            </a:stretch>
          </a:blipFill>
        </p:spPr>
        <p:txBody>
          <a:bodyPr/>
          <a:lstStyle/>
          <a:p>
            <a:endParaRPr lang="fr-BE"/>
          </a:p>
        </p:txBody>
      </p:sp>
    </p:spTree>
    <p:extLst>
      <p:ext uri="{BB962C8B-B14F-4D97-AF65-F5344CB8AC3E}">
        <p14:creationId xmlns:p14="http://schemas.microsoft.com/office/powerpoint/2010/main" val="81762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E443A-4CE9-1D16-5F5D-46E17210BE73}"/>
            </a:ext>
          </a:extLst>
        </p:cNvPr>
        <p:cNvGrpSpPr/>
        <p:nvPr/>
      </p:nvGrpSpPr>
      <p:grpSpPr>
        <a:xfrm>
          <a:off x="0" y="0"/>
          <a:ext cx="0" cy="0"/>
          <a:chOff x="0" y="0"/>
          <a:chExt cx="0" cy="0"/>
        </a:xfrm>
      </p:grpSpPr>
      <p:sp>
        <p:nvSpPr>
          <p:cNvPr id="16" name="Freeform 16">
            <a:extLst>
              <a:ext uri="{FF2B5EF4-FFF2-40B4-BE49-F238E27FC236}">
                <a16:creationId xmlns:a16="http://schemas.microsoft.com/office/drawing/2014/main" id="{C6B175E0-E962-6814-7116-D749A3AAB6A4}"/>
              </a:ext>
            </a:extLst>
          </p:cNvPr>
          <p:cNvSpPr/>
          <p:nvPr/>
        </p:nvSpPr>
        <p:spPr>
          <a:xfrm rot="10294536">
            <a:off x="8308261" y="9610365"/>
            <a:ext cx="10457902" cy="1952715"/>
          </a:xfrm>
          <a:custGeom>
            <a:avLst/>
            <a:gdLst/>
            <a:ahLst/>
            <a:cxnLst/>
            <a:rect l="l" t="t" r="r" b="b"/>
            <a:pathLst>
              <a:path w="9135674" h="9135674">
                <a:moveTo>
                  <a:pt x="0" y="0"/>
                </a:moveTo>
                <a:lnTo>
                  <a:pt x="9135674" y="0"/>
                </a:lnTo>
                <a:lnTo>
                  <a:pt x="9135674" y="9135675"/>
                </a:lnTo>
                <a:lnTo>
                  <a:pt x="0" y="9135675"/>
                </a:lnTo>
                <a:lnTo>
                  <a:pt x="0" y="0"/>
                </a:lnTo>
                <a:close/>
              </a:path>
            </a:pathLst>
          </a:custGeom>
          <a:blipFill>
            <a:blip r:embed="rId2">
              <a:extLst>
                <a:ext uri="{96DAC541-7B7A-43D3-8B79-37D633B846F1}">
                  <asvg:svgBlip xmlns:asvg="http://schemas.microsoft.com/office/drawing/2016/SVG/main" r:embed="rId3"/>
                </a:ext>
              </a:extLst>
            </a:blip>
            <a:stretch>
              <a:fillRect t="-367846"/>
            </a:stretch>
          </a:blipFill>
        </p:spPr>
        <p:txBody>
          <a:bodyPr/>
          <a:lstStyle/>
          <a:p>
            <a:endParaRPr lang="fr-BE"/>
          </a:p>
        </p:txBody>
      </p:sp>
      <p:sp>
        <p:nvSpPr>
          <p:cNvPr id="2" name="Freeform 2">
            <a:extLst>
              <a:ext uri="{FF2B5EF4-FFF2-40B4-BE49-F238E27FC236}">
                <a16:creationId xmlns:a16="http://schemas.microsoft.com/office/drawing/2014/main" id="{1EFA2332-FAF1-92AD-839F-BAAF2C4CB010}"/>
              </a:ext>
            </a:extLst>
          </p:cNvPr>
          <p:cNvSpPr/>
          <p:nvPr/>
        </p:nvSpPr>
        <p:spPr>
          <a:xfrm rot="-298060">
            <a:off x="7506037" y="-618056"/>
            <a:ext cx="11423102" cy="2546902"/>
          </a:xfrm>
          <a:custGeom>
            <a:avLst/>
            <a:gdLst/>
            <a:ahLst/>
            <a:cxnLst/>
            <a:rect l="l" t="t" r="r" b="b"/>
            <a:pathLst>
              <a:path w="8378040" h="8378040">
                <a:moveTo>
                  <a:pt x="0" y="0"/>
                </a:moveTo>
                <a:lnTo>
                  <a:pt x="8378040" y="0"/>
                </a:lnTo>
                <a:lnTo>
                  <a:pt x="8378040" y="8378041"/>
                </a:lnTo>
                <a:lnTo>
                  <a:pt x="0" y="8378041"/>
                </a:lnTo>
                <a:lnTo>
                  <a:pt x="0" y="0"/>
                </a:lnTo>
                <a:close/>
              </a:path>
            </a:pathLst>
          </a:custGeom>
          <a:blipFill>
            <a:blip r:embed="rId2">
              <a:extLst>
                <a:ext uri="{96DAC541-7B7A-43D3-8B79-37D633B846F1}">
                  <asvg:svgBlip xmlns:asvg="http://schemas.microsoft.com/office/drawing/2016/SVG/main" r:embed="rId3"/>
                </a:ext>
              </a:extLst>
            </a:blip>
            <a:stretch>
              <a:fillRect t="-228950"/>
            </a:stretch>
          </a:blipFill>
        </p:spPr>
        <p:txBody>
          <a:bodyPr/>
          <a:lstStyle/>
          <a:p>
            <a:endParaRPr lang="fr-BE"/>
          </a:p>
        </p:txBody>
      </p:sp>
      <p:sp>
        <p:nvSpPr>
          <p:cNvPr id="3" name="Freeform 3">
            <a:extLst>
              <a:ext uri="{FF2B5EF4-FFF2-40B4-BE49-F238E27FC236}">
                <a16:creationId xmlns:a16="http://schemas.microsoft.com/office/drawing/2014/main" id="{9047493C-6146-A14F-AFAD-FBDB8500D743}"/>
              </a:ext>
            </a:extLst>
          </p:cNvPr>
          <p:cNvSpPr/>
          <p:nvPr/>
        </p:nvSpPr>
        <p:spPr>
          <a:xfrm rot="-5213463">
            <a:off x="-2739963" y="1415776"/>
            <a:ext cx="10985794" cy="7637066"/>
          </a:xfrm>
          <a:custGeom>
            <a:avLst/>
            <a:gdLst/>
            <a:ahLst/>
            <a:cxnLst/>
            <a:rect l="l" t="t" r="r" b="b"/>
            <a:pathLst>
              <a:path w="10985794" h="10985794">
                <a:moveTo>
                  <a:pt x="0" y="0"/>
                </a:moveTo>
                <a:lnTo>
                  <a:pt x="10985795" y="0"/>
                </a:lnTo>
                <a:lnTo>
                  <a:pt x="10985795" y="10985794"/>
                </a:lnTo>
                <a:lnTo>
                  <a:pt x="0" y="10985794"/>
                </a:lnTo>
                <a:lnTo>
                  <a:pt x="0" y="0"/>
                </a:lnTo>
                <a:close/>
              </a:path>
            </a:pathLst>
          </a:custGeom>
          <a:blipFill>
            <a:blip r:embed="rId2">
              <a:extLst>
                <a:ext uri="{96DAC541-7B7A-43D3-8B79-37D633B846F1}">
                  <asvg:svgBlip xmlns:asvg="http://schemas.microsoft.com/office/drawing/2016/SVG/main" r:embed="rId3"/>
                </a:ext>
              </a:extLst>
            </a:blip>
            <a:stretch>
              <a:fillRect t="-43848"/>
            </a:stretch>
          </a:blipFill>
        </p:spPr>
        <p:txBody>
          <a:bodyPr/>
          <a:lstStyle/>
          <a:p>
            <a:endParaRPr lang="fr-BE"/>
          </a:p>
        </p:txBody>
      </p:sp>
      <p:grpSp>
        <p:nvGrpSpPr>
          <p:cNvPr id="4" name="Group 4">
            <a:extLst>
              <a:ext uri="{FF2B5EF4-FFF2-40B4-BE49-F238E27FC236}">
                <a16:creationId xmlns:a16="http://schemas.microsoft.com/office/drawing/2014/main" id="{2F8DB7F6-CC0A-CFAE-CC31-E9E065785272}"/>
              </a:ext>
            </a:extLst>
          </p:cNvPr>
          <p:cNvGrpSpPr/>
          <p:nvPr/>
        </p:nvGrpSpPr>
        <p:grpSpPr>
          <a:xfrm>
            <a:off x="0" y="0"/>
            <a:ext cx="6059333" cy="3429000"/>
            <a:chOff x="0" y="0"/>
            <a:chExt cx="938749" cy="531242"/>
          </a:xfrm>
        </p:grpSpPr>
        <p:sp>
          <p:nvSpPr>
            <p:cNvPr id="5" name="Freeform 5">
              <a:extLst>
                <a:ext uri="{FF2B5EF4-FFF2-40B4-BE49-F238E27FC236}">
                  <a16:creationId xmlns:a16="http://schemas.microsoft.com/office/drawing/2014/main" id="{998314BB-3010-947B-822C-750D5A09FBBF}"/>
                </a:ext>
              </a:extLst>
            </p:cNvPr>
            <p:cNvSpPr/>
            <p:nvPr/>
          </p:nvSpPr>
          <p:spPr>
            <a:xfrm>
              <a:off x="0" y="0"/>
              <a:ext cx="938749" cy="531242"/>
            </a:xfrm>
            <a:custGeom>
              <a:avLst/>
              <a:gdLst/>
              <a:ahLst/>
              <a:cxnLst/>
              <a:rect l="l" t="t" r="r" b="b"/>
              <a:pathLst>
                <a:path w="938749" h="531242">
                  <a:moveTo>
                    <a:pt x="0" y="0"/>
                  </a:moveTo>
                  <a:lnTo>
                    <a:pt x="938749" y="0"/>
                  </a:lnTo>
                  <a:lnTo>
                    <a:pt x="938749" y="531242"/>
                  </a:lnTo>
                  <a:lnTo>
                    <a:pt x="0" y="531242"/>
                  </a:lnTo>
                  <a:close/>
                </a:path>
              </a:pathLst>
            </a:custGeom>
            <a:blipFill>
              <a:blip r:embed="rId4"/>
              <a:stretch>
                <a:fillRect t="-8755" b="-8755"/>
              </a:stretch>
            </a:blipFill>
            <a:ln w="19050" cap="sq">
              <a:solidFill>
                <a:srgbClr val="FFFFFF"/>
              </a:solidFill>
              <a:prstDash val="solid"/>
              <a:miter/>
            </a:ln>
          </p:spPr>
          <p:txBody>
            <a:bodyPr/>
            <a:lstStyle/>
            <a:p>
              <a:endParaRPr lang="fr-BE"/>
            </a:p>
          </p:txBody>
        </p:sp>
      </p:grpSp>
      <p:grpSp>
        <p:nvGrpSpPr>
          <p:cNvPr id="6" name="Group 6">
            <a:extLst>
              <a:ext uri="{FF2B5EF4-FFF2-40B4-BE49-F238E27FC236}">
                <a16:creationId xmlns:a16="http://schemas.microsoft.com/office/drawing/2014/main" id="{266A258B-5290-F1F0-4E5A-871D2610B3D3}"/>
              </a:ext>
            </a:extLst>
          </p:cNvPr>
          <p:cNvGrpSpPr/>
          <p:nvPr/>
        </p:nvGrpSpPr>
        <p:grpSpPr>
          <a:xfrm>
            <a:off x="0" y="3429000"/>
            <a:ext cx="6059333" cy="3429000"/>
            <a:chOff x="0" y="0"/>
            <a:chExt cx="938749" cy="531242"/>
          </a:xfrm>
        </p:grpSpPr>
        <p:sp>
          <p:nvSpPr>
            <p:cNvPr id="7" name="Freeform 7">
              <a:extLst>
                <a:ext uri="{FF2B5EF4-FFF2-40B4-BE49-F238E27FC236}">
                  <a16:creationId xmlns:a16="http://schemas.microsoft.com/office/drawing/2014/main" id="{0E4A6220-850D-7012-D57F-A0311DDB9FB1}"/>
                </a:ext>
              </a:extLst>
            </p:cNvPr>
            <p:cNvSpPr/>
            <p:nvPr/>
          </p:nvSpPr>
          <p:spPr>
            <a:xfrm>
              <a:off x="0" y="0"/>
              <a:ext cx="938749" cy="531242"/>
            </a:xfrm>
            <a:custGeom>
              <a:avLst/>
              <a:gdLst/>
              <a:ahLst/>
              <a:cxnLst/>
              <a:rect l="l" t="t" r="r" b="b"/>
              <a:pathLst>
                <a:path w="938749" h="531242">
                  <a:moveTo>
                    <a:pt x="0" y="0"/>
                  </a:moveTo>
                  <a:lnTo>
                    <a:pt x="938749" y="0"/>
                  </a:lnTo>
                  <a:lnTo>
                    <a:pt x="938749" y="531242"/>
                  </a:lnTo>
                  <a:lnTo>
                    <a:pt x="0" y="531242"/>
                  </a:lnTo>
                  <a:close/>
                </a:path>
              </a:pathLst>
            </a:custGeom>
            <a:blipFill>
              <a:blip r:embed="rId5"/>
              <a:stretch>
                <a:fillRect t="-8749" b="-8749"/>
              </a:stretch>
            </a:blipFill>
            <a:ln w="19050" cap="sq">
              <a:solidFill>
                <a:srgbClr val="FFFFFF"/>
              </a:solidFill>
              <a:prstDash val="solid"/>
              <a:miter/>
            </a:ln>
          </p:spPr>
          <p:txBody>
            <a:bodyPr/>
            <a:lstStyle/>
            <a:p>
              <a:endParaRPr lang="fr-BE"/>
            </a:p>
          </p:txBody>
        </p:sp>
      </p:grpSp>
      <p:grpSp>
        <p:nvGrpSpPr>
          <p:cNvPr id="8" name="Group 8">
            <a:extLst>
              <a:ext uri="{FF2B5EF4-FFF2-40B4-BE49-F238E27FC236}">
                <a16:creationId xmlns:a16="http://schemas.microsoft.com/office/drawing/2014/main" id="{90AD9EE2-EC85-E958-3047-03423CA0FA6A}"/>
              </a:ext>
            </a:extLst>
          </p:cNvPr>
          <p:cNvGrpSpPr/>
          <p:nvPr/>
        </p:nvGrpSpPr>
        <p:grpSpPr>
          <a:xfrm>
            <a:off x="0" y="6858000"/>
            <a:ext cx="6059333" cy="3429000"/>
            <a:chOff x="0" y="0"/>
            <a:chExt cx="938749" cy="531242"/>
          </a:xfrm>
        </p:grpSpPr>
        <p:sp>
          <p:nvSpPr>
            <p:cNvPr id="9" name="Freeform 9">
              <a:extLst>
                <a:ext uri="{FF2B5EF4-FFF2-40B4-BE49-F238E27FC236}">
                  <a16:creationId xmlns:a16="http://schemas.microsoft.com/office/drawing/2014/main" id="{13AD6BD9-1119-9FBD-35C3-6D79605420F3}"/>
                </a:ext>
              </a:extLst>
            </p:cNvPr>
            <p:cNvSpPr/>
            <p:nvPr/>
          </p:nvSpPr>
          <p:spPr>
            <a:xfrm>
              <a:off x="0" y="0"/>
              <a:ext cx="938749" cy="531242"/>
            </a:xfrm>
            <a:custGeom>
              <a:avLst/>
              <a:gdLst/>
              <a:ahLst/>
              <a:cxnLst/>
              <a:rect l="l" t="t" r="r" b="b"/>
              <a:pathLst>
                <a:path w="938749" h="531242">
                  <a:moveTo>
                    <a:pt x="0" y="0"/>
                  </a:moveTo>
                  <a:lnTo>
                    <a:pt x="938749" y="0"/>
                  </a:lnTo>
                  <a:lnTo>
                    <a:pt x="938749" y="531242"/>
                  </a:lnTo>
                  <a:lnTo>
                    <a:pt x="0" y="531242"/>
                  </a:lnTo>
                  <a:close/>
                </a:path>
              </a:pathLst>
            </a:custGeom>
            <a:blipFill>
              <a:blip r:embed="rId6"/>
              <a:stretch>
                <a:fillRect t="-16265" b="-16265"/>
              </a:stretch>
            </a:blipFill>
            <a:ln w="19050" cap="sq">
              <a:solidFill>
                <a:srgbClr val="FFFFFF"/>
              </a:solidFill>
              <a:prstDash val="solid"/>
              <a:miter/>
            </a:ln>
          </p:spPr>
          <p:txBody>
            <a:bodyPr/>
            <a:lstStyle/>
            <a:p>
              <a:endParaRPr lang="fr-BE"/>
            </a:p>
          </p:txBody>
        </p:sp>
      </p:grpSp>
      <p:sp>
        <p:nvSpPr>
          <p:cNvPr id="10" name="Freeform 10">
            <a:extLst>
              <a:ext uri="{FF2B5EF4-FFF2-40B4-BE49-F238E27FC236}">
                <a16:creationId xmlns:a16="http://schemas.microsoft.com/office/drawing/2014/main" id="{F45D3EE1-3D82-60F3-9E04-F107451849DA}"/>
              </a:ext>
            </a:extLst>
          </p:cNvPr>
          <p:cNvSpPr/>
          <p:nvPr/>
        </p:nvSpPr>
        <p:spPr>
          <a:xfrm rot="-10516952">
            <a:off x="-107885" y="9616309"/>
            <a:ext cx="6167463" cy="1624526"/>
          </a:xfrm>
          <a:custGeom>
            <a:avLst/>
            <a:gdLst/>
            <a:ahLst/>
            <a:cxnLst/>
            <a:rect l="l" t="t" r="r" b="b"/>
            <a:pathLst>
              <a:path w="6167463" h="6167463">
                <a:moveTo>
                  <a:pt x="0" y="0"/>
                </a:moveTo>
                <a:lnTo>
                  <a:pt x="6167463" y="0"/>
                </a:lnTo>
                <a:lnTo>
                  <a:pt x="6167463" y="6167463"/>
                </a:lnTo>
                <a:lnTo>
                  <a:pt x="0" y="6167463"/>
                </a:lnTo>
                <a:lnTo>
                  <a:pt x="0" y="0"/>
                </a:lnTo>
                <a:close/>
              </a:path>
            </a:pathLst>
          </a:custGeom>
          <a:blipFill>
            <a:blip r:embed="rId2">
              <a:extLst>
                <a:ext uri="{96DAC541-7B7A-43D3-8B79-37D633B846F1}">
                  <asvg:svgBlip xmlns:asvg="http://schemas.microsoft.com/office/drawing/2016/SVG/main" r:embed="rId3"/>
                </a:ext>
              </a:extLst>
            </a:blip>
            <a:stretch>
              <a:fillRect t="-279646"/>
            </a:stretch>
          </a:blipFill>
        </p:spPr>
        <p:txBody>
          <a:bodyPr/>
          <a:lstStyle/>
          <a:p>
            <a:endParaRPr lang="fr-BE"/>
          </a:p>
        </p:txBody>
      </p:sp>
      <p:sp>
        <p:nvSpPr>
          <p:cNvPr id="11" name="Freeform 11">
            <a:extLst>
              <a:ext uri="{FF2B5EF4-FFF2-40B4-BE49-F238E27FC236}">
                <a16:creationId xmlns:a16="http://schemas.microsoft.com/office/drawing/2014/main" id="{7071E266-8249-2022-A2C4-F422C9DB3351}"/>
              </a:ext>
            </a:extLst>
          </p:cNvPr>
          <p:cNvSpPr/>
          <p:nvPr/>
        </p:nvSpPr>
        <p:spPr>
          <a:xfrm>
            <a:off x="16513555" y="9212733"/>
            <a:ext cx="1774445" cy="1006427"/>
          </a:xfrm>
          <a:custGeom>
            <a:avLst/>
            <a:gdLst/>
            <a:ahLst/>
            <a:cxnLst/>
            <a:rect l="l" t="t" r="r" b="b"/>
            <a:pathLst>
              <a:path w="1774445" h="1006427">
                <a:moveTo>
                  <a:pt x="0" y="0"/>
                </a:moveTo>
                <a:lnTo>
                  <a:pt x="1774445" y="0"/>
                </a:lnTo>
                <a:lnTo>
                  <a:pt x="1774445" y="1006427"/>
                </a:lnTo>
                <a:lnTo>
                  <a:pt x="0" y="1006427"/>
                </a:lnTo>
                <a:lnTo>
                  <a:pt x="0" y="0"/>
                </a:lnTo>
                <a:close/>
              </a:path>
            </a:pathLst>
          </a:custGeom>
          <a:blipFill>
            <a:blip r:embed="rId7"/>
            <a:stretch>
              <a:fillRect t="-8984" b="-8984"/>
            </a:stretch>
          </a:blipFill>
        </p:spPr>
        <p:txBody>
          <a:bodyPr/>
          <a:lstStyle/>
          <a:p>
            <a:endParaRPr lang="fr-BE"/>
          </a:p>
        </p:txBody>
      </p:sp>
      <p:grpSp>
        <p:nvGrpSpPr>
          <p:cNvPr id="12" name="Group 12">
            <a:extLst>
              <a:ext uri="{FF2B5EF4-FFF2-40B4-BE49-F238E27FC236}">
                <a16:creationId xmlns:a16="http://schemas.microsoft.com/office/drawing/2014/main" id="{F8F795E6-E830-04A2-FD04-AFA5F97E2E1B}"/>
              </a:ext>
            </a:extLst>
          </p:cNvPr>
          <p:cNvGrpSpPr/>
          <p:nvPr/>
        </p:nvGrpSpPr>
        <p:grpSpPr>
          <a:xfrm>
            <a:off x="14231601" y="3845366"/>
            <a:ext cx="1760010" cy="1760010"/>
            <a:chOff x="0" y="0"/>
            <a:chExt cx="812800" cy="812800"/>
          </a:xfrm>
        </p:grpSpPr>
        <p:sp>
          <p:nvSpPr>
            <p:cNvPr id="13" name="Freeform 13">
              <a:extLst>
                <a:ext uri="{FF2B5EF4-FFF2-40B4-BE49-F238E27FC236}">
                  <a16:creationId xmlns:a16="http://schemas.microsoft.com/office/drawing/2014/main" id="{6673BBD1-05F6-8BFB-E9B8-C29E40CF1E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a:stretch>
            </a:blipFill>
            <a:ln w="38100" cap="sq">
              <a:solidFill>
                <a:srgbClr val="47B04D"/>
              </a:solidFill>
              <a:prstDash val="solid"/>
              <a:miter/>
            </a:ln>
          </p:spPr>
          <p:txBody>
            <a:bodyPr/>
            <a:lstStyle/>
            <a:p>
              <a:endParaRPr lang="fr-BE"/>
            </a:p>
          </p:txBody>
        </p:sp>
      </p:grpSp>
      <p:pic>
        <p:nvPicPr>
          <p:cNvPr id="17" name="Image 16">
            <a:extLst>
              <a:ext uri="{FF2B5EF4-FFF2-40B4-BE49-F238E27FC236}">
                <a16:creationId xmlns:a16="http://schemas.microsoft.com/office/drawing/2014/main" id="{826778FB-8387-127E-E543-8B6EFC970747}"/>
              </a:ext>
            </a:extLst>
          </p:cNvPr>
          <p:cNvPicPr>
            <a:picLocks noChangeAspect="1"/>
          </p:cNvPicPr>
          <p:nvPr/>
        </p:nvPicPr>
        <p:blipFill>
          <a:blip r:embed="rId9"/>
          <a:stretch>
            <a:fillRect/>
          </a:stretch>
        </p:blipFill>
        <p:spPr>
          <a:xfrm>
            <a:off x="8969460" y="2703912"/>
            <a:ext cx="3526925" cy="6856815"/>
          </a:xfrm>
          <a:prstGeom prst="rect">
            <a:avLst/>
          </a:prstGeom>
        </p:spPr>
      </p:pic>
      <p:sp>
        <p:nvSpPr>
          <p:cNvPr id="14" name="TextBox 13">
            <a:extLst>
              <a:ext uri="{FF2B5EF4-FFF2-40B4-BE49-F238E27FC236}">
                <a16:creationId xmlns:a16="http://schemas.microsoft.com/office/drawing/2014/main" id="{BDB77D55-B752-CB98-FE0A-F2A21972A460}"/>
              </a:ext>
            </a:extLst>
          </p:cNvPr>
          <p:cNvSpPr txBox="1"/>
          <p:nvPr/>
        </p:nvSpPr>
        <p:spPr>
          <a:xfrm>
            <a:off x="8784215" y="483775"/>
            <a:ext cx="9849320" cy="769441"/>
          </a:xfrm>
          <a:prstGeom prst="rect">
            <a:avLst/>
          </a:prstGeom>
        </p:spPr>
        <p:txBody>
          <a:bodyPr wrap="square" lIns="0" tIns="0" rIns="0" bIns="0" rtlCol="0" anchor="t">
            <a:spAutoFit/>
          </a:bodyPr>
          <a:lstStyle/>
          <a:p>
            <a:pPr algn="l">
              <a:lnSpc>
                <a:spcPts val="5978"/>
              </a:lnSpc>
            </a:pPr>
            <a:r>
              <a:rPr lang="fr-BE" sz="5457" dirty="0">
                <a:solidFill>
                  <a:srgbClr val="FFFFFF"/>
                </a:solidFill>
                <a:latin typeface="Libre Franklin Semi-Bold"/>
                <a:sym typeface="Libre Franklin Bold"/>
              </a:rPr>
              <a:t>Département Déchets</a:t>
            </a:r>
          </a:p>
        </p:txBody>
      </p:sp>
    </p:spTree>
    <p:extLst>
      <p:ext uri="{BB962C8B-B14F-4D97-AF65-F5344CB8AC3E}">
        <p14:creationId xmlns:p14="http://schemas.microsoft.com/office/powerpoint/2010/main" val="3811031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2354C956-4C6A-BAF9-BC10-1D385F5341D4}"/>
              </a:ext>
            </a:extLst>
          </p:cNvPr>
          <p:cNvSpPr txBox="1"/>
          <p:nvPr/>
        </p:nvSpPr>
        <p:spPr>
          <a:xfrm>
            <a:off x="1542302" y="8120387"/>
            <a:ext cx="12907517" cy="1928477"/>
          </a:xfrm>
          <a:prstGeom prst="rect">
            <a:avLst/>
          </a:prstGeom>
          <a:noFill/>
          <a:ln>
            <a:noFill/>
          </a:ln>
        </p:spPr>
        <p:txBody>
          <a:bodyPr wrap="square">
            <a:spAutoFit/>
          </a:bodyPr>
          <a:lstStyle/>
          <a:p>
            <a:pPr defTabSz="609660">
              <a:lnSpc>
                <a:spcPct val="110000"/>
              </a:lnSpc>
              <a:spcBef>
                <a:spcPts val="800"/>
              </a:spcBef>
            </a:pPr>
            <a:r>
              <a:rPr lang="en-US" sz="5400" b="1" dirty="0" err="1">
                <a:gradFill>
                  <a:gsLst>
                    <a:gs pos="0">
                      <a:srgbClr val="47B04D"/>
                    </a:gs>
                    <a:gs pos="100000">
                      <a:srgbClr val="00B9D4"/>
                    </a:gs>
                  </a:gsLst>
                  <a:lin ang="5400000" scaled="1"/>
                </a:gradFill>
                <a:latin typeface="Franklin Gothic Book" panose="020B0503020102020204" pitchFamily="34" charset="0"/>
                <a:cs typeface="Arial" charset="0"/>
              </a:rPr>
              <a:t>Prévention</a:t>
            </a:r>
            <a:endParaRPr lang="en-US" sz="5400" b="1" dirty="0">
              <a:gradFill>
                <a:gsLst>
                  <a:gs pos="0">
                    <a:srgbClr val="47B04D"/>
                  </a:gs>
                  <a:gs pos="100000">
                    <a:srgbClr val="00B9D4"/>
                  </a:gs>
                </a:gsLst>
                <a:lin ang="5400000" scaled="1"/>
              </a:gradFill>
              <a:latin typeface="Franklin Gothic Book" panose="020B0503020102020204" pitchFamily="34" charset="0"/>
              <a:cs typeface="Arial" charset="0"/>
            </a:endParaRPr>
          </a:p>
          <a:p>
            <a:pPr marL="381038" indent="-381038" defTabSz="609660">
              <a:lnSpc>
                <a:spcPct val="110000"/>
              </a:lnSpc>
              <a:spcBef>
                <a:spcPts val="800"/>
              </a:spcBef>
              <a:buFont typeface="Wingdings" panose="05000000000000000000" pitchFamily="2" charset="2"/>
              <a:buChar char="Ø"/>
            </a:pPr>
            <a:r>
              <a:rPr lang="en-US" sz="2201" dirty="0" err="1">
                <a:solidFill>
                  <a:prstClr val="black"/>
                </a:solidFill>
                <a:latin typeface="Franklin Gothic Book" panose="020B0503020102020204" pitchFamily="34" charset="0"/>
              </a:rPr>
              <a:t>Sensibilisation</a:t>
            </a:r>
            <a:r>
              <a:rPr lang="en-US" sz="2201" dirty="0">
                <a:solidFill>
                  <a:prstClr val="black"/>
                </a:solidFill>
                <a:latin typeface="Franklin Gothic Book" panose="020B0503020102020204" pitchFamily="34" charset="0"/>
              </a:rPr>
              <a:t> à la gestion des </a:t>
            </a:r>
            <a:r>
              <a:rPr lang="en-US" sz="2201" dirty="0" err="1">
                <a:solidFill>
                  <a:prstClr val="black"/>
                </a:solidFill>
                <a:latin typeface="Franklin Gothic Book" panose="020B0503020102020204" pitchFamily="34" charset="0"/>
              </a:rPr>
              <a:t>déchets</a:t>
            </a:r>
            <a:r>
              <a:rPr lang="en-US" sz="2201" dirty="0">
                <a:solidFill>
                  <a:prstClr val="black"/>
                </a:solidFill>
                <a:latin typeface="Franklin Gothic Book" panose="020B0503020102020204" pitchFamily="34" charset="0"/>
              </a:rPr>
              <a:t> : </a:t>
            </a:r>
            <a:r>
              <a:rPr lang="en-US" sz="2201" dirty="0" err="1">
                <a:solidFill>
                  <a:prstClr val="black"/>
                </a:solidFill>
                <a:latin typeface="Franklin Gothic Book" panose="020B0503020102020204" pitchFamily="34" charset="0"/>
              </a:rPr>
              <a:t>prévention</a:t>
            </a:r>
            <a:r>
              <a:rPr lang="en-US" sz="2201" dirty="0">
                <a:solidFill>
                  <a:prstClr val="black"/>
                </a:solidFill>
                <a:latin typeface="Franklin Gothic Book" panose="020B0503020102020204" pitchFamily="34" charset="0"/>
              </a:rPr>
              <a:t>, tri, </a:t>
            </a:r>
            <a:r>
              <a:rPr lang="en-US" sz="2201" dirty="0" err="1">
                <a:solidFill>
                  <a:prstClr val="black"/>
                </a:solidFill>
                <a:latin typeface="Franklin Gothic Book" panose="020B0503020102020204" pitchFamily="34" charset="0"/>
              </a:rPr>
              <a:t>recyclage</a:t>
            </a:r>
            <a:r>
              <a:rPr lang="en-US" sz="2201" dirty="0">
                <a:solidFill>
                  <a:prstClr val="black"/>
                </a:solidFill>
                <a:latin typeface="Franklin Gothic Book" panose="020B0503020102020204" pitchFamily="34" charset="0"/>
              </a:rPr>
              <a:t>, …</a:t>
            </a:r>
          </a:p>
          <a:p>
            <a:pPr marL="381038" indent="-381038" defTabSz="609660">
              <a:lnSpc>
                <a:spcPct val="110000"/>
              </a:lnSpc>
              <a:spcBef>
                <a:spcPts val="800"/>
              </a:spcBef>
              <a:buFont typeface="Wingdings" panose="05000000000000000000" pitchFamily="2" charset="2"/>
              <a:buChar char="Ø"/>
            </a:pPr>
            <a:r>
              <a:rPr lang="en-US" sz="2201" dirty="0">
                <a:solidFill>
                  <a:prstClr val="black"/>
                </a:solidFill>
                <a:latin typeface="Franklin Gothic Book" panose="020B0503020102020204" pitchFamily="34" charset="0"/>
              </a:rPr>
              <a:t>Application Recycle</a:t>
            </a:r>
          </a:p>
        </p:txBody>
      </p:sp>
      <p:grpSp>
        <p:nvGrpSpPr>
          <p:cNvPr id="2" name="Group 4">
            <a:extLst>
              <a:ext uri="{FF2B5EF4-FFF2-40B4-BE49-F238E27FC236}">
                <a16:creationId xmlns:a16="http://schemas.microsoft.com/office/drawing/2014/main" id="{165586BF-6ABA-9CEA-90F9-FF933D0887E3}"/>
              </a:ext>
            </a:extLst>
          </p:cNvPr>
          <p:cNvGrpSpPr/>
          <p:nvPr/>
        </p:nvGrpSpPr>
        <p:grpSpPr>
          <a:xfrm>
            <a:off x="13128145" y="8329545"/>
            <a:ext cx="5159858" cy="2412000"/>
            <a:chOff x="0" y="0"/>
            <a:chExt cx="1889038" cy="658765"/>
          </a:xfrm>
        </p:grpSpPr>
        <p:sp>
          <p:nvSpPr>
            <p:cNvPr id="3" name="Freeform 5">
              <a:extLst>
                <a:ext uri="{FF2B5EF4-FFF2-40B4-BE49-F238E27FC236}">
                  <a16:creationId xmlns:a16="http://schemas.microsoft.com/office/drawing/2014/main" id="{34FB795F-6DD8-D7E9-63A0-EDB258A0D04B}"/>
                </a:ext>
              </a:extLst>
            </p:cNvPr>
            <p:cNvSpPr/>
            <p:nvPr/>
          </p:nvSpPr>
          <p:spPr>
            <a:xfrm>
              <a:off x="0" y="0"/>
              <a:ext cx="1889038" cy="658765"/>
            </a:xfrm>
            <a:custGeom>
              <a:avLst/>
              <a:gdLst/>
              <a:ahLst/>
              <a:cxnLst/>
              <a:rect l="l" t="t" r="r" b="b"/>
              <a:pathLst>
                <a:path w="1889038" h="658765">
                  <a:moveTo>
                    <a:pt x="0" y="0"/>
                  </a:moveTo>
                  <a:lnTo>
                    <a:pt x="1889038" y="0"/>
                  </a:lnTo>
                  <a:lnTo>
                    <a:pt x="1889038" y="658765"/>
                  </a:lnTo>
                  <a:lnTo>
                    <a:pt x="0" y="658765"/>
                  </a:lnTo>
                  <a:close/>
                </a:path>
              </a:pathLst>
            </a:custGeom>
            <a:gradFill rotWithShape="1">
              <a:gsLst>
                <a:gs pos="0">
                  <a:srgbClr val="00B9D4">
                    <a:alpha val="100000"/>
                  </a:srgbClr>
                </a:gs>
                <a:gs pos="100000">
                  <a:srgbClr val="47B04D">
                    <a:alpha val="100000"/>
                  </a:srgbClr>
                </a:gs>
              </a:gsLst>
              <a:lin ang="0"/>
            </a:gradFill>
          </p:spPr>
          <p:txBody>
            <a:bodyPr/>
            <a:lstStyle/>
            <a:p>
              <a:pPr defTabSz="914445">
                <a:defRPr/>
              </a:pPr>
              <a:endParaRPr lang="fr-BE">
                <a:solidFill>
                  <a:prstClr val="black"/>
                </a:solidFill>
                <a:latin typeface="Calibri"/>
              </a:endParaRPr>
            </a:p>
          </p:txBody>
        </p:sp>
        <p:sp>
          <p:nvSpPr>
            <p:cNvPr id="4" name="TextBox 6">
              <a:extLst>
                <a:ext uri="{FF2B5EF4-FFF2-40B4-BE49-F238E27FC236}">
                  <a16:creationId xmlns:a16="http://schemas.microsoft.com/office/drawing/2014/main" id="{C9ADF50F-08D3-CED9-B0D7-016133EC3FB8}"/>
                </a:ext>
              </a:extLst>
            </p:cNvPr>
            <p:cNvSpPr txBox="1"/>
            <p:nvPr/>
          </p:nvSpPr>
          <p:spPr>
            <a:xfrm>
              <a:off x="0" y="-38100"/>
              <a:ext cx="1889038" cy="696865"/>
            </a:xfrm>
            <a:prstGeom prst="rect">
              <a:avLst/>
            </a:prstGeom>
          </p:spPr>
          <p:txBody>
            <a:bodyPr lIns="50801" tIns="50801" rIns="50801" bIns="50801" rtlCol="0" anchor="ctr"/>
            <a:lstStyle/>
            <a:p>
              <a:pPr algn="ctr" defTabSz="914445">
                <a:lnSpc>
                  <a:spcPts val="2799"/>
                </a:lnSpc>
                <a:spcBef>
                  <a:spcPct val="0"/>
                </a:spcBef>
                <a:defRPr/>
              </a:pPr>
              <a:endParaRPr>
                <a:solidFill>
                  <a:prstClr val="black"/>
                </a:solidFill>
                <a:latin typeface="Calibri"/>
              </a:endParaRPr>
            </a:p>
          </p:txBody>
        </p:sp>
      </p:grpSp>
      <p:grpSp>
        <p:nvGrpSpPr>
          <p:cNvPr id="5" name="Group 9">
            <a:extLst>
              <a:ext uri="{FF2B5EF4-FFF2-40B4-BE49-F238E27FC236}">
                <a16:creationId xmlns:a16="http://schemas.microsoft.com/office/drawing/2014/main" id="{115E37C3-8F60-14A1-3FA6-BBD705710CD0}"/>
              </a:ext>
            </a:extLst>
          </p:cNvPr>
          <p:cNvGrpSpPr/>
          <p:nvPr/>
        </p:nvGrpSpPr>
        <p:grpSpPr>
          <a:xfrm rot="16200000">
            <a:off x="-4884019" y="4884018"/>
            <a:ext cx="10287002" cy="518961"/>
            <a:chOff x="0" y="0"/>
            <a:chExt cx="3438310" cy="546970"/>
          </a:xfrm>
        </p:grpSpPr>
        <p:sp>
          <p:nvSpPr>
            <p:cNvPr id="6" name="Freeform 10">
              <a:extLst>
                <a:ext uri="{FF2B5EF4-FFF2-40B4-BE49-F238E27FC236}">
                  <a16:creationId xmlns:a16="http://schemas.microsoft.com/office/drawing/2014/main" id="{5686C589-0B9E-6FCC-F355-9B9CDA38A11F}"/>
                </a:ext>
              </a:extLst>
            </p:cNvPr>
            <p:cNvSpPr/>
            <p:nvPr/>
          </p:nvSpPr>
          <p:spPr>
            <a:xfrm>
              <a:off x="0" y="0"/>
              <a:ext cx="3438310" cy="546970"/>
            </a:xfrm>
            <a:custGeom>
              <a:avLst/>
              <a:gdLst/>
              <a:ahLst/>
              <a:cxnLst/>
              <a:rect l="l" t="t" r="r" b="b"/>
              <a:pathLst>
                <a:path w="3438310" h="546970">
                  <a:moveTo>
                    <a:pt x="0" y="0"/>
                  </a:moveTo>
                  <a:lnTo>
                    <a:pt x="3438310" y="0"/>
                  </a:lnTo>
                  <a:lnTo>
                    <a:pt x="3438310" y="546970"/>
                  </a:lnTo>
                  <a:lnTo>
                    <a:pt x="0" y="546970"/>
                  </a:lnTo>
                  <a:close/>
                </a:path>
              </a:pathLst>
            </a:custGeom>
            <a:gradFill rotWithShape="1">
              <a:gsLst>
                <a:gs pos="0">
                  <a:srgbClr val="00B9D4">
                    <a:alpha val="100000"/>
                  </a:srgbClr>
                </a:gs>
                <a:gs pos="100000">
                  <a:srgbClr val="47B04D">
                    <a:alpha val="100000"/>
                  </a:srgbClr>
                </a:gs>
              </a:gsLst>
              <a:lin ang="0"/>
            </a:gradFill>
          </p:spPr>
          <p:txBody>
            <a:bodyPr/>
            <a:lstStyle/>
            <a:p>
              <a:pPr defTabSz="914445">
                <a:defRPr/>
              </a:pPr>
              <a:endParaRPr lang="fr-BE">
                <a:solidFill>
                  <a:prstClr val="black"/>
                </a:solidFill>
                <a:latin typeface="Calibri"/>
              </a:endParaRPr>
            </a:p>
          </p:txBody>
        </p:sp>
        <p:sp>
          <p:nvSpPr>
            <p:cNvPr id="7" name="TextBox 11">
              <a:extLst>
                <a:ext uri="{FF2B5EF4-FFF2-40B4-BE49-F238E27FC236}">
                  <a16:creationId xmlns:a16="http://schemas.microsoft.com/office/drawing/2014/main" id="{A0E74422-635A-58DE-3C09-2AC2A8303DEA}"/>
                </a:ext>
              </a:extLst>
            </p:cNvPr>
            <p:cNvSpPr txBox="1"/>
            <p:nvPr/>
          </p:nvSpPr>
          <p:spPr>
            <a:xfrm>
              <a:off x="0" y="-38100"/>
              <a:ext cx="3438310" cy="585070"/>
            </a:xfrm>
            <a:prstGeom prst="rect">
              <a:avLst/>
            </a:prstGeom>
          </p:spPr>
          <p:txBody>
            <a:bodyPr lIns="50801" tIns="50801" rIns="50801" bIns="50801" rtlCol="0" anchor="ctr"/>
            <a:lstStyle/>
            <a:p>
              <a:pPr algn="ctr" defTabSz="914445">
                <a:lnSpc>
                  <a:spcPts val="2799"/>
                </a:lnSpc>
                <a:spcBef>
                  <a:spcPct val="0"/>
                </a:spcBef>
                <a:defRPr/>
              </a:pPr>
              <a:endParaRPr>
                <a:solidFill>
                  <a:prstClr val="black"/>
                </a:solidFill>
                <a:latin typeface="Calibri"/>
              </a:endParaRPr>
            </a:p>
          </p:txBody>
        </p:sp>
      </p:grpSp>
      <p:sp>
        <p:nvSpPr>
          <p:cNvPr id="11" name="Freeform 4">
            <a:extLst>
              <a:ext uri="{FF2B5EF4-FFF2-40B4-BE49-F238E27FC236}">
                <a16:creationId xmlns:a16="http://schemas.microsoft.com/office/drawing/2014/main" id="{0BA64A72-5FE0-38C8-81BC-F1A883005E38}"/>
              </a:ext>
            </a:extLst>
          </p:cNvPr>
          <p:cNvSpPr/>
          <p:nvPr/>
        </p:nvSpPr>
        <p:spPr>
          <a:xfrm>
            <a:off x="606340" y="547987"/>
            <a:ext cx="866546" cy="866546"/>
          </a:xfrm>
          <a:custGeom>
            <a:avLst/>
            <a:gdLst/>
            <a:ahLst/>
            <a:cxnLst/>
            <a:rect l="l" t="t" r="r" b="b"/>
            <a:pathLst>
              <a:path w="1299818" h="1299818">
                <a:moveTo>
                  <a:pt x="0" y="0"/>
                </a:moveTo>
                <a:lnTo>
                  <a:pt x="1299818" y="0"/>
                </a:lnTo>
                <a:lnTo>
                  <a:pt x="1299818" y="1299818"/>
                </a:lnTo>
                <a:lnTo>
                  <a:pt x="0" y="12998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60"/>
            <a:endParaRPr lang="fr-BE" sz="1200" dirty="0">
              <a:solidFill>
                <a:prstClr val="black"/>
              </a:solidFill>
              <a:latin typeface="Franklin Gothic Book" panose="020B0503020102020204" pitchFamily="34" charset="0"/>
            </a:endParaRPr>
          </a:p>
        </p:txBody>
      </p:sp>
      <p:sp>
        <p:nvSpPr>
          <p:cNvPr id="12" name="ZoneTexte 11">
            <a:extLst>
              <a:ext uri="{FF2B5EF4-FFF2-40B4-BE49-F238E27FC236}">
                <a16:creationId xmlns:a16="http://schemas.microsoft.com/office/drawing/2014/main" id="{5CD7B294-6693-9867-A32F-551288684BE1}"/>
              </a:ext>
            </a:extLst>
          </p:cNvPr>
          <p:cNvSpPr txBox="1"/>
          <p:nvPr/>
        </p:nvSpPr>
        <p:spPr>
          <a:xfrm>
            <a:off x="1542304" y="465489"/>
            <a:ext cx="11585840" cy="3418628"/>
          </a:xfrm>
          <a:prstGeom prst="rect">
            <a:avLst/>
          </a:prstGeom>
          <a:noFill/>
          <a:ln>
            <a:noFill/>
          </a:ln>
        </p:spPr>
        <p:txBody>
          <a:bodyPr wrap="square">
            <a:spAutoFit/>
          </a:bodyPr>
          <a:lstStyle/>
          <a:p>
            <a:pPr defTabSz="609660">
              <a:lnSpc>
                <a:spcPct val="110000"/>
              </a:lnSpc>
              <a:spcBef>
                <a:spcPts val="800"/>
              </a:spcBef>
            </a:pPr>
            <a:r>
              <a:rPr lang="en-US" sz="5400" b="1" dirty="0" err="1">
                <a:gradFill>
                  <a:gsLst>
                    <a:gs pos="0">
                      <a:srgbClr val="47B04D"/>
                    </a:gs>
                    <a:gs pos="100000">
                      <a:srgbClr val="00B9D4"/>
                    </a:gs>
                  </a:gsLst>
                  <a:lin ang="5400000" scaled="1"/>
                </a:gradFill>
                <a:latin typeface="Franklin Gothic Book" panose="020B0503020102020204" pitchFamily="34" charset="0"/>
                <a:cs typeface="Arial" charset="0"/>
                <a:sym typeface="Franklin Gothic Heavy"/>
              </a:rPr>
              <a:t>Collectes</a:t>
            </a:r>
            <a:endParaRPr lang="en-US" sz="5400" b="1" dirty="0">
              <a:gradFill>
                <a:gsLst>
                  <a:gs pos="0">
                    <a:srgbClr val="47B04D"/>
                  </a:gs>
                  <a:gs pos="100000">
                    <a:srgbClr val="00B9D4"/>
                  </a:gs>
                </a:gsLst>
                <a:lin ang="5400000" scaled="1"/>
              </a:gradFill>
              <a:latin typeface="Franklin Gothic Book" panose="020B0503020102020204" pitchFamily="34" charset="0"/>
              <a:cs typeface="Arial" charset="0"/>
              <a:sym typeface="Franklin Gothic Heavy"/>
            </a:endParaRPr>
          </a:p>
          <a:p>
            <a:pPr marL="304830" indent="-304830" defTabSz="609660">
              <a:lnSpc>
                <a:spcPct val="110000"/>
              </a:lnSpc>
              <a:spcBef>
                <a:spcPts val="401"/>
              </a:spcBef>
              <a:buFont typeface="Wingdings" panose="05000000000000000000" pitchFamily="2" charset="2"/>
              <a:buChar char="Ø"/>
            </a:pPr>
            <a:r>
              <a:rPr lang="en-US" sz="2201" dirty="0" err="1">
                <a:solidFill>
                  <a:srgbClr val="000000"/>
                </a:solidFill>
                <a:latin typeface="Franklin Gothic Book" panose="020B0503020102020204" pitchFamily="34" charset="0"/>
              </a:rPr>
              <a:t>Maîtrise</a:t>
            </a:r>
            <a:r>
              <a:rPr lang="en-US" sz="2201" dirty="0">
                <a:solidFill>
                  <a:srgbClr val="000000"/>
                </a:solidFill>
                <a:latin typeface="Franklin Gothic Book" panose="020B0503020102020204" pitchFamily="34" charset="0"/>
              </a:rPr>
              <a:t> </a:t>
            </a:r>
            <a:r>
              <a:rPr lang="en-US" sz="2201" dirty="0" err="1">
                <a:solidFill>
                  <a:srgbClr val="000000"/>
                </a:solidFill>
                <a:latin typeface="Franklin Gothic Book" panose="020B0503020102020204" pitchFamily="34" charset="0"/>
              </a:rPr>
              <a:t>d’ouvrage</a:t>
            </a:r>
            <a:r>
              <a:rPr lang="en-US" sz="2201" dirty="0">
                <a:solidFill>
                  <a:srgbClr val="000000"/>
                </a:solidFill>
                <a:latin typeface="Franklin Gothic Book" panose="020B0503020102020204" pitchFamily="34" charset="0"/>
              </a:rPr>
              <a:t> de la </a:t>
            </a:r>
            <a:r>
              <a:rPr lang="en-US" sz="2201" dirty="0" err="1">
                <a:solidFill>
                  <a:srgbClr val="000000"/>
                </a:solidFill>
                <a:latin typeface="Franklin Gothic Book" panose="020B0503020102020204" pitchFamily="34" charset="0"/>
              </a:rPr>
              <a:t>plupart</a:t>
            </a:r>
            <a:r>
              <a:rPr lang="en-US" sz="2201" dirty="0">
                <a:solidFill>
                  <a:srgbClr val="000000"/>
                </a:solidFill>
                <a:latin typeface="Franklin Gothic Book" panose="020B0503020102020204" pitchFamily="34" charset="0"/>
              </a:rPr>
              <a:t> des </a:t>
            </a:r>
            <a:r>
              <a:rPr lang="en-US" sz="2201" dirty="0" err="1">
                <a:solidFill>
                  <a:srgbClr val="000000"/>
                </a:solidFill>
                <a:latin typeface="Franklin Gothic Book" panose="020B0503020102020204" pitchFamily="34" charset="0"/>
              </a:rPr>
              <a:t>collectes</a:t>
            </a:r>
            <a:r>
              <a:rPr lang="en-US" sz="2201" dirty="0">
                <a:solidFill>
                  <a:srgbClr val="000000"/>
                </a:solidFill>
                <a:latin typeface="Franklin Gothic Book" panose="020B0503020102020204" pitchFamily="34" charset="0"/>
              </a:rPr>
              <a:t> de </a:t>
            </a:r>
            <a:r>
              <a:rPr lang="en-US" sz="2201" dirty="0" err="1">
                <a:solidFill>
                  <a:srgbClr val="000000"/>
                </a:solidFill>
                <a:latin typeface="Franklin Gothic Book" panose="020B0503020102020204" pitchFamily="34" charset="0"/>
              </a:rPr>
              <a:t>déchets</a:t>
            </a:r>
            <a:r>
              <a:rPr lang="en-US" sz="2201" dirty="0">
                <a:solidFill>
                  <a:srgbClr val="000000"/>
                </a:solidFill>
                <a:latin typeface="Franklin Gothic Book" panose="020B0503020102020204" pitchFamily="34" charset="0"/>
              </a:rPr>
              <a:t> </a:t>
            </a:r>
            <a:r>
              <a:rPr lang="en-US" sz="2201" dirty="0" err="1">
                <a:solidFill>
                  <a:srgbClr val="000000"/>
                </a:solidFill>
                <a:latin typeface="Franklin Gothic Book" panose="020B0503020102020204" pitchFamily="34" charset="0"/>
              </a:rPr>
              <a:t>en</a:t>
            </a:r>
            <a:r>
              <a:rPr lang="en-US" sz="2201" dirty="0">
                <a:solidFill>
                  <a:srgbClr val="000000"/>
                </a:solidFill>
                <a:latin typeface="Franklin Gothic Book" panose="020B0503020102020204" pitchFamily="34" charset="0"/>
              </a:rPr>
              <a:t> </a:t>
            </a:r>
            <a:r>
              <a:rPr lang="en-US" sz="2201" dirty="0" err="1">
                <a:solidFill>
                  <a:srgbClr val="000000"/>
                </a:solidFill>
                <a:latin typeface="Franklin Gothic Book" panose="020B0503020102020204" pitchFamily="34" charset="0"/>
              </a:rPr>
              <a:t>porte</a:t>
            </a:r>
            <a:r>
              <a:rPr lang="en-US" sz="2201" dirty="0">
                <a:solidFill>
                  <a:srgbClr val="000000"/>
                </a:solidFill>
                <a:latin typeface="Franklin Gothic Book" panose="020B0503020102020204" pitchFamily="34" charset="0"/>
              </a:rPr>
              <a:t>-à-</a:t>
            </a:r>
            <a:r>
              <a:rPr lang="en-US" sz="2201" dirty="0" err="1">
                <a:solidFill>
                  <a:srgbClr val="000000"/>
                </a:solidFill>
                <a:latin typeface="Franklin Gothic Book" panose="020B0503020102020204" pitchFamily="34" charset="0"/>
              </a:rPr>
              <a:t>porte</a:t>
            </a:r>
            <a:r>
              <a:rPr lang="en-US" sz="2201" dirty="0">
                <a:solidFill>
                  <a:srgbClr val="000000"/>
                </a:solidFill>
                <a:latin typeface="Franklin Gothic Book" panose="020B0503020102020204" pitchFamily="34" charset="0"/>
              </a:rPr>
              <a:t> : </a:t>
            </a:r>
            <a:r>
              <a:rPr lang="en-US" sz="2201" dirty="0" err="1">
                <a:solidFill>
                  <a:srgbClr val="000000"/>
                </a:solidFill>
                <a:latin typeface="Franklin Gothic Book" panose="020B0503020102020204" pitchFamily="34" charset="0"/>
              </a:rPr>
              <a:t>déchets</a:t>
            </a:r>
            <a:r>
              <a:rPr lang="en-US" sz="2201" dirty="0">
                <a:solidFill>
                  <a:srgbClr val="000000"/>
                </a:solidFill>
                <a:latin typeface="Franklin Gothic Book" panose="020B0503020102020204" pitchFamily="34" charset="0"/>
              </a:rPr>
              <a:t> </a:t>
            </a:r>
            <a:r>
              <a:rPr lang="en-US" sz="2201" dirty="0" err="1">
                <a:solidFill>
                  <a:prstClr val="black"/>
                </a:solidFill>
                <a:latin typeface="Franklin Gothic Book" panose="020B0503020102020204" pitchFamily="34" charset="0"/>
              </a:rPr>
              <a:t>ménagers</a:t>
            </a:r>
            <a:r>
              <a:rPr lang="en-US" sz="2201" dirty="0">
                <a:solidFill>
                  <a:prstClr val="black"/>
                </a:solidFill>
                <a:latin typeface="Franklin Gothic Book" panose="020B0503020102020204" pitchFamily="34" charset="0"/>
              </a:rPr>
              <a:t> </a:t>
            </a:r>
            <a:r>
              <a:rPr lang="en-US" sz="2201" dirty="0" err="1">
                <a:solidFill>
                  <a:prstClr val="black"/>
                </a:solidFill>
                <a:latin typeface="Franklin Gothic Book" panose="020B0503020102020204" pitchFamily="34" charset="0"/>
              </a:rPr>
              <a:t>résiduels</a:t>
            </a:r>
            <a:r>
              <a:rPr lang="en-US" sz="2201" dirty="0">
                <a:solidFill>
                  <a:prstClr val="black"/>
                </a:solidFill>
                <a:latin typeface="Franklin Gothic Book" panose="020B0503020102020204" pitchFamily="34" charset="0"/>
              </a:rPr>
              <a:t> (DMR), </a:t>
            </a:r>
            <a:r>
              <a:rPr lang="en-US" sz="2201" dirty="0" err="1">
                <a:solidFill>
                  <a:prstClr val="black"/>
                </a:solidFill>
                <a:latin typeface="Franklin Gothic Book" panose="020B0503020102020204" pitchFamily="34" charset="0"/>
              </a:rPr>
              <a:t>organiques</a:t>
            </a:r>
            <a:r>
              <a:rPr lang="en-US" sz="2201" dirty="0">
                <a:solidFill>
                  <a:prstClr val="black"/>
                </a:solidFill>
                <a:latin typeface="Franklin Gothic Book" panose="020B0503020102020204" pitchFamily="34" charset="0"/>
              </a:rPr>
              <a:t> (DMO), PMC, papiers-cartons, </a:t>
            </a:r>
            <a:r>
              <a:rPr lang="en-US" sz="2201" dirty="0" err="1">
                <a:solidFill>
                  <a:prstClr val="black"/>
                </a:solidFill>
                <a:latin typeface="Franklin Gothic Book" panose="020B0503020102020204" pitchFamily="34" charset="0"/>
              </a:rPr>
              <a:t>déchets</a:t>
            </a:r>
            <a:r>
              <a:rPr lang="en-US" sz="2201" dirty="0">
                <a:solidFill>
                  <a:prstClr val="black"/>
                </a:solidFill>
                <a:latin typeface="Franklin Gothic Book" panose="020B0503020102020204" pitchFamily="34" charset="0"/>
              </a:rPr>
              <a:t> verts</a:t>
            </a:r>
          </a:p>
          <a:p>
            <a:pPr marL="304830" indent="-304830" defTabSz="609660">
              <a:lnSpc>
                <a:spcPct val="110000"/>
              </a:lnSpc>
              <a:spcBef>
                <a:spcPts val="401"/>
              </a:spcBef>
              <a:buFont typeface="Wingdings" panose="05000000000000000000" pitchFamily="2" charset="2"/>
              <a:buChar char="Ø"/>
            </a:pPr>
            <a:r>
              <a:rPr lang="en-US" sz="2201" dirty="0" err="1">
                <a:solidFill>
                  <a:prstClr val="black"/>
                </a:solidFill>
                <a:latin typeface="Franklin Gothic Book" panose="020B0503020102020204" pitchFamily="34" charset="0"/>
              </a:rPr>
              <a:t>Enlèvement</a:t>
            </a:r>
            <a:r>
              <a:rPr lang="en-US" sz="2201" dirty="0">
                <a:solidFill>
                  <a:prstClr val="black"/>
                </a:solidFill>
                <a:latin typeface="Franklin Gothic Book" panose="020B0503020102020204" pitchFamily="34" charset="0"/>
              </a:rPr>
              <a:t> </a:t>
            </a:r>
            <a:r>
              <a:rPr lang="en-US" sz="2201" dirty="0" err="1">
                <a:solidFill>
                  <a:prstClr val="black"/>
                </a:solidFill>
                <a:latin typeface="Franklin Gothic Book" panose="020B0503020102020204" pitchFamily="34" charset="0"/>
              </a:rPr>
              <a:t>d’encombrants</a:t>
            </a:r>
            <a:r>
              <a:rPr lang="en-US" sz="2201" dirty="0">
                <a:solidFill>
                  <a:prstClr val="black"/>
                </a:solidFill>
                <a:latin typeface="Franklin Gothic Book" panose="020B0503020102020204" pitchFamily="34" charset="0"/>
              </a:rPr>
              <a:t> à la </a:t>
            </a:r>
            <a:r>
              <a:rPr lang="en-US" sz="2201" dirty="0" err="1">
                <a:solidFill>
                  <a:prstClr val="black"/>
                </a:solidFill>
                <a:latin typeface="Franklin Gothic Book" panose="020B0503020102020204" pitchFamily="34" charset="0"/>
              </a:rPr>
              <a:t>demande</a:t>
            </a:r>
            <a:endParaRPr lang="en-US" sz="2201" dirty="0">
              <a:solidFill>
                <a:prstClr val="black"/>
              </a:solidFill>
              <a:latin typeface="Franklin Gothic Book" panose="020B0503020102020204" pitchFamily="34" charset="0"/>
            </a:endParaRPr>
          </a:p>
          <a:p>
            <a:pPr marL="304830" indent="-304830" defTabSz="609660">
              <a:lnSpc>
                <a:spcPct val="110000"/>
              </a:lnSpc>
              <a:spcBef>
                <a:spcPts val="401"/>
              </a:spcBef>
              <a:buFont typeface="Wingdings" panose="05000000000000000000" pitchFamily="2" charset="2"/>
              <a:buChar char="Ø"/>
            </a:pPr>
            <a:r>
              <a:rPr lang="en-US" sz="2201" dirty="0">
                <a:solidFill>
                  <a:prstClr val="black"/>
                </a:solidFill>
                <a:latin typeface="Franklin Gothic Book" panose="020B0503020102020204" pitchFamily="34" charset="0"/>
              </a:rPr>
              <a:t>Entretien des sites de </a:t>
            </a:r>
            <a:r>
              <a:rPr lang="en-US" sz="2201" dirty="0" err="1">
                <a:solidFill>
                  <a:prstClr val="black"/>
                </a:solidFill>
                <a:latin typeface="Franklin Gothic Book" panose="020B0503020102020204" pitchFamily="34" charset="0"/>
              </a:rPr>
              <a:t>bulles</a:t>
            </a:r>
            <a:r>
              <a:rPr lang="en-US" sz="2201" dirty="0">
                <a:solidFill>
                  <a:prstClr val="black"/>
                </a:solidFill>
                <a:latin typeface="Franklin Gothic Book" panose="020B0503020102020204" pitchFamily="34" charset="0"/>
              </a:rPr>
              <a:t>/</a:t>
            </a:r>
            <a:r>
              <a:rPr lang="en-US" sz="2201" dirty="0" err="1">
                <a:solidFill>
                  <a:prstClr val="black"/>
                </a:solidFill>
                <a:latin typeface="Franklin Gothic Book" panose="020B0503020102020204" pitchFamily="34" charset="0"/>
              </a:rPr>
              <a:t>conteneurs</a:t>
            </a:r>
            <a:r>
              <a:rPr lang="en-US" sz="2201" dirty="0">
                <a:solidFill>
                  <a:prstClr val="black"/>
                </a:solidFill>
                <a:latin typeface="Franklin Gothic Book" panose="020B0503020102020204" pitchFamily="34" charset="0"/>
              </a:rPr>
              <a:t> </a:t>
            </a:r>
            <a:r>
              <a:rPr lang="en-US" sz="2201" dirty="0" err="1">
                <a:solidFill>
                  <a:prstClr val="black"/>
                </a:solidFill>
                <a:latin typeface="Franklin Gothic Book" panose="020B0503020102020204" pitchFamily="34" charset="0"/>
              </a:rPr>
              <a:t>enterrés</a:t>
            </a:r>
            <a:r>
              <a:rPr lang="en-US" sz="2201" dirty="0">
                <a:solidFill>
                  <a:prstClr val="black"/>
                </a:solidFill>
                <a:latin typeface="Franklin Gothic Book" panose="020B0503020102020204" pitchFamily="34" charset="0"/>
              </a:rPr>
              <a:t> : verre, DM, DMO</a:t>
            </a:r>
          </a:p>
          <a:p>
            <a:pPr marL="304830" indent="-304830" defTabSz="609660">
              <a:lnSpc>
                <a:spcPct val="110000"/>
              </a:lnSpc>
              <a:spcBef>
                <a:spcPts val="401"/>
              </a:spcBef>
              <a:buFont typeface="Wingdings" panose="05000000000000000000" pitchFamily="2" charset="2"/>
              <a:buChar char="Ø"/>
            </a:pPr>
            <a:r>
              <a:rPr lang="en-US" sz="2201" dirty="0">
                <a:solidFill>
                  <a:prstClr val="black"/>
                </a:solidFill>
                <a:latin typeface="Franklin Gothic Book" panose="020B0503020102020204" pitchFamily="34" charset="0"/>
              </a:rPr>
              <a:t>Acquisition et distribution des sacs </a:t>
            </a:r>
            <a:r>
              <a:rPr lang="en-US" sz="2201" dirty="0" err="1">
                <a:solidFill>
                  <a:prstClr val="black"/>
                </a:solidFill>
                <a:latin typeface="Franklin Gothic Book" panose="020B0503020102020204" pitchFamily="34" charset="0"/>
              </a:rPr>
              <a:t>poubelles</a:t>
            </a:r>
            <a:r>
              <a:rPr lang="en-US" sz="2201" dirty="0">
                <a:solidFill>
                  <a:prstClr val="black"/>
                </a:solidFill>
                <a:latin typeface="Franklin Gothic Book" panose="020B0503020102020204" pitchFamily="34" charset="0"/>
              </a:rPr>
              <a:t> &amp; </a:t>
            </a:r>
            <a:r>
              <a:rPr lang="en-US" sz="2201" dirty="0" err="1">
                <a:solidFill>
                  <a:prstClr val="black"/>
                </a:solidFill>
                <a:latin typeface="Franklin Gothic Book" panose="020B0503020102020204" pitchFamily="34" charset="0"/>
              </a:rPr>
              <a:t>conteneurs</a:t>
            </a:r>
            <a:r>
              <a:rPr lang="en-US" sz="2201" dirty="0">
                <a:solidFill>
                  <a:prstClr val="black"/>
                </a:solidFill>
                <a:latin typeface="Franklin Gothic Book" panose="020B0503020102020204" pitchFamily="34" charset="0"/>
              </a:rPr>
              <a:t> à puce (</a:t>
            </a:r>
            <a:r>
              <a:rPr lang="en-US" sz="2201" dirty="0" err="1">
                <a:solidFill>
                  <a:prstClr val="black"/>
                </a:solidFill>
                <a:latin typeface="Franklin Gothic Book" panose="020B0503020102020204" pitchFamily="34" charset="0"/>
              </a:rPr>
              <a:t>ordures</a:t>
            </a:r>
            <a:r>
              <a:rPr lang="en-US" sz="2201" dirty="0">
                <a:solidFill>
                  <a:prstClr val="black"/>
                </a:solidFill>
                <a:latin typeface="Franklin Gothic Book" panose="020B0503020102020204" pitchFamily="34" charset="0"/>
              </a:rPr>
              <a:t> </a:t>
            </a:r>
            <a:r>
              <a:rPr lang="en-US" sz="2201" dirty="0" err="1">
                <a:solidFill>
                  <a:prstClr val="black"/>
                </a:solidFill>
                <a:latin typeface="Franklin Gothic Book" panose="020B0503020102020204" pitchFamily="34" charset="0"/>
              </a:rPr>
              <a:t>ménagères</a:t>
            </a:r>
            <a:r>
              <a:rPr lang="en-US" sz="2201" dirty="0">
                <a:solidFill>
                  <a:prstClr val="black"/>
                </a:solidFill>
                <a:latin typeface="Franklin Gothic Book" panose="020B0503020102020204" pitchFamily="34" charset="0"/>
              </a:rPr>
              <a:t>, PMC, </a:t>
            </a:r>
            <a:r>
              <a:rPr lang="en-US" sz="2201" dirty="0" err="1">
                <a:solidFill>
                  <a:prstClr val="black"/>
                </a:solidFill>
                <a:latin typeface="Franklin Gothic Book" panose="020B0503020102020204" pitchFamily="34" charset="0"/>
              </a:rPr>
              <a:t>déchets</a:t>
            </a:r>
            <a:r>
              <a:rPr lang="en-US" sz="2201" dirty="0">
                <a:solidFill>
                  <a:prstClr val="black"/>
                </a:solidFill>
                <a:latin typeface="Franklin Gothic Book" panose="020B0503020102020204" pitchFamily="34" charset="0"/>
              </a:rPr>
              <a:t> </a:t>
            </a:r>
            <a:r>
              <a:rPr lang="en-US" sz="2201" dirty="0" err="1">
                <a:solidFill>
                  <a:prstClr val="black"/>
                </a:solidFill>
                <a:latin typeface="Franklin Gothic Book" panose="020B0503020102020204" pitchFamily="34" charset="0"/>
              </a:rPr>
              <a:t>jardins</a:t>
            </a:r>
            <a:r>
              <a:rPr lang="en-US" sz="2201" dirty="0">
                <a:solidFill>
                  <a:prstClr val="black"/>
                </a:solidFill>
                <a:latin typeface="Franklin Gothic Book" panose="020B0503020102020204" pitchFamily="34" charset="0"/>
              </a:rPr>
              <a:t>)</a:t>
            </a:r>
          </a:p>
        </p:txBody>
      </p:sp>
      <p:sp>
        <p:nvSpPr>
          <p:cNvPr id="13" name="ZoneTexte 12">
            <a:extLst>
              <a:ext uri="{FF2B5EF4-FFF2-40B4-BE49-F238E27FC236}">
                <a16:creationId xmlns:a16="http://schemas.microsoft.com/office/drawing/2014/main" id="{ABC100C7-1D55-04E6-03D2-11098867385D}"/>
              </a:ext>
            </a:extLst>
          </p:cNvPr>
          <p:cNvSpPr txBox="1"/>
          <p:nvPr/>
        </p:nvSpPr>
        <p:spPr>
          <a:xfrm>
            <a:off x="1542302" y="3883349"/>
            <a:ext cx="6578220" cy="1453347"/>
          </a:xfrm>
          <a:prstGeom prst="rect">
            <a:avLst/>
          </a:prstGeom>
          <a:noFill/>
          <a:ln>
            <a:noFill/>
          </a:ln>
        </p:spPr>
        <p:txBody>
          <a:bodyPr wrap="square">
            <a:spAutoFit/>
          </a:bodyPr>
          <a:lstStyle/>
          <a:p>
            <a:pPr defTabSz="609660">
              <a:lnSpc>
                <a:spcPct val="110000"/>
              </a:lnSpc>
              <a:spcBef>
                <a:spcPts val="800"/>
              </a:spcBef>
            </a:pPr>
            <a:r>
              <a:rPr lang="en-US" sz="5400" b="1" dirty="0" err="1">
                <a:gradFill>
                  <a:gsLst>
                    <a:gs pos="0">
                      <a:srgbClr val="47B04D"/>
                    </a:gs>
                    <a:gs pos="100000">
                      <a:srgbClr val="00B9D4"/>
                    </a:gs>
                  </a:gsLst>
                  <a:lin ang="5400000" scaled="1"/>
                </a:gradFill>
                <a:latin typeface="Franklin Gothic Book" panose="020B0503020102020204" pitchFamily="34" charset="0"/>
                <a:cs typeface="Arial" charset="0"/>
              </a:rPr>
              <a:t>Recyparcs</a:t>
            </a:r>
            <a:endParaRPr lang="en-US" sz="5400" b="1" dirty="0">
              <a:gradFill>
                <a:gsLst>
                  <a:gs pos="0">
                    <a:srgbClr val="47B04D"/>
                  </a:gs>
                  <a:gs pos="100000">
                    <a:srgbClr val="00B9D4"/>
                  </a:gs>
                </a:gsLst>
                <a:lin ang="5400000" scaled="1"/>
              </a:gradFill>
              <a:latin typeface="Franklin Gothic Book" panose="020B0503020102020204" pitchFamily="34" charset="0"/>
              <a:cs typeface="Arial" charset="0"/>
            </a:endParaRPr>
          </a:p>
          <a:p>
            <a:pPr marL="304830" indent="-304830" defTabSz="609660">
              <a:lnSpc>
                <a:spcPct val="110000"/>
              </a:lnSpc>
              <a:spcBef>
                <a:spcPts val="800"/>
              </a:spcBef>
              <a:buFont typeface="Wingdings" panose="05000000000000000000" pitchFamily="2" charset="2"/>
              <a:buChar char="Ø"/>
            </a:pPr>
            <a:r>
              <a:rPr lang="en-US" sz="2201" dirty="0">
                <a:solidFill>
                  <a:prstClr val="black"/>
                </a:solidFill>
                <a:latin typeface="Franklin Gothic Book" panose="020B0503020102020204" pitchFamily="34" charset="0"/>
              </a:rPr>
              <a:t>Gestion d’un réseau </a:t>
            </a:r>
            <a:r>
              <a:rPr lang="en-US" sz="2201" dirty="0" err="1">
                <a:solidFill>
                  <a:prstClr val="black"/>
                </a:solidFill>
                <a:latin typeface="Franklin Gothic Book" panose="020B0503020102020204" pitchFamily="34" charset="0"/>
              </a:rPr>
              <a:t>mutualisé</a:t>
            </a:r>
            <a:r>
              <a:rPr lang="en-US" sz="2201" dirty="0">
                <a:solidFill>
                  <a:prstClr val="black"/>
                </a:solidFill>
                <a:latin typeface="Franklin Gothic Book" panose="020B0503020102020204" pitchFamily="34" charset="0"/>
              </a:rPr>
              <a:t> de 17 recyparcs</a:t>
            </a:r>
          </a:p>
        </p:txBody>
      </p:sp>
      <p:sp>
        <p:nvSpPr>
          <p:cNvPr id="14" name="Freeform 5">
            <a:extLst>
              <a:ext uri="{FF2B5EF4-FFF2-40B4-BE49-F238E27FC236}">
                <a16:creationId xmlns:a16="http://schemas.microsoft.com/office/drawing/2014/main" id="{0308120E-6CF6-76CD-82F8-EB59A8ACF28D}"/>
              </a:ext>
            </a:extLst>
          </p:cNvPr>
          <p:cNvSpPr/>
          <p:nvPr/>
        </p:nvSpPr>
        <p:spPr>
          <a:xfrm>
            <a:off x="606339" y="3883349"/>
            <a:ext cx="885312" cy="885312"/>
          </a:xfrm>
          <a:custGeom>
            <a:avLst/>
            <a:gdLst/>
            <a:ahLst/>
            <a:cxnLst/>
            <a:rect l="l" t="t" r="r" b="b"/>
            <a:pathLst>
              <a:path w="1327968" h="1327968">
                <a:moveTo>
                  <a:pt x="0" y="0"/>
                </a:moveTo>
                <a:lnTo>
                  <a:pt x="1327968" y="0"/>
                </a:lnTo>
                <a:lnTo>
                  <a:pt x="1327968" y="1327967"/>
                </a:lnTo>
                <a:lnTo>
                  <a:pt x="0" y="13279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60"/>
            <a:endParaRPr lang="fr-BE" sz="1200" dirty="0">
              <a:solidFill>
                <a:prstClr val="black"/>
              </a:solidFill>
              <a:latin typeface="Franklin Gothic Book" panose="020B0503020102020204" pitchFamily="34" charset="0"/>
            </a:endParaRPr>
          </a:p>
        </p:txBody>
      </p:sp>
      <p:sp>
        <p:nvSpPr>
          <p:cNvPr id="15" name="ZoneTexte 14">
            <a:extLst>
              <a:ext uri="{FF2B5EF4-FFF2-40B4-BE49-F238E27FC236}">
                <a16:creationId xmlns:a16="http://schemas.microsoft.com/office/drawing/2014/main" id="{52F8E15E-C3C6-3EDA-81D5-734E74354669}"/>
              </a:ext>
            </a:extLst>
          </p:cNvPr>
          <p:cNvSpPr txBox="1"/>
          <p:nvPr/>
        </p:nvSpPr>
        <p:spPr>
          <a:xfrm>
            <a:off x="1542302" y="5438354"/>
            <a:ext cx="9569672" cy="2664063"/>
          </a:xfrm>
          <a:prstGeom prst="rect">
            <a:avLst/>
          </a:prstGeom>
          <a:noFill/>
          <a:ln>
            <a:noFill/>
          </a:ln>
        </p:spPr>
        <p:txBody>
          <a:bodyPr wrap="square">
            <a:spAutoFit/>
          </a:bodyPr>
          <a:lstStyle/>
          <a:p>
            <a:pPr defTabSz="609660">
              <a:lnSpc>
                <a:spcPct val="110000"/>
              </a:lnSpc>
              <a:spcBef>
                <a:spcPts val="800"/>
              </a:spcBef>
            </a:pPr>
            <a:r>
              <a:rPr lang="en-US" sz="5400" b="1" dirty="0" err="1">
                <a:gradFill>
                  <a:gsLst>
                    <a:gs pos="0">
                      <a:srgbClr val="47B04D"/>
                    </a:gs>
                    <a:gs pos="100000">
                      <a:srgbClr val="00B9D4"/>
                    </a:gs>
                  </a:gsLst>
                  <a:lin ang="5400000" scaled="1"/>
                </a:gradFill>
                <a:latin typeface="Franklin Gothic Book" panose="020B0503020102020204" pitchFamily="34" charset="0"/>
                <a:cs typeface="Arial" charset="0"/>
              </a:rPr>
              <a:t>Traitements</a:t>
            </a:r>
            <a:endParaRPr lang="en-US" sz="5400" b="1" dirty="0">
              <a:gradFill>
                <a:gsLst>
                  <a:gs pos="0">
                    <a:srgbClr val="47B04D"/>
                  </a:gs>
                  <a:gs pos="100000">
                    <a:srgbClr val="00B9D4"/>
                  </a:gs>
                </a:gsLst>
                <a:lin ang="5400000" scaled="1"/>
              </a:gradFill>
              <a:latin typeface="Franklin Gothic Book" panose="020B0503020102020204" pitchFamily="34" charset="0"/>
              <a:cs typeface="Arial" charset="0"/>
            </a:endParaRPr>
          </a:p>
          <a:p>
            <a:pPr defTabSz="609660">
              <a:lnSpc>
                <a:spcPct val="110000"/>
              </a:lnSpc>
              <a:spcBef>
                <a:spcPts val="800"/>
              </a:spcBef>
            </a:pPr>
            <a:r>
              <a:rPr lang="en-US" sz="2201" dirty="0">
                <a:solidFill>
                  <a:prstClr val="black"/>
                </a:solidFill>
                <a:latin typeface="Franklin Gothic Book" panose="020B0503020102020204" pitchFamily="34" charset="0"/>
              </a:rPr>
              <a:t>Exploitation </a:t>
            </a:r>
            <a:r>
              <a:rPr lang="en-US" sz="2201" dirty="0" err="1">
                <a:solidFill>
                  <a:prstClr val="black"/>
                </a:solidFill>
                <a:latin typeface="Franklin Gothic Book" panose="020B0503020102020204" pitchFamily="34" charset="0"/>
              </a:rPr>
              <a:t>d’ouvrages</a:t>
            </a:r>
            <a:r>
              <a:rPr lang="en-US" sz="2201" dirty="0">
                <a:solidFill>
                  <a:prstClr val="black"/>
                </a:solidFill>
                <a:latin typeface="Franklin Gothic Book" panose="020B0503020102020204" pitchFamily="34" charset="0"/>
              </a:rPr>
              <a:t> de </a:t>
            </a:r>
            <a:r>
              <a:rPr lang="en-US" sz="2201" dirty="0" err="1">
                <a:solidFill>
                  <a:prstClr val="black"/>
                </a:solidFill>
                <a:latin typeface="Franklin Gothic Book" panose="020B0503020102020204" pitchFamily="34" charset="0"/>
              </a:rPr>
              <a:t>transfert</a:t>
            </a:r>
            <a:r>
              <a:rPr lang="en-US" sz="2201" dirty="0">
                <a:solidFill>
                  <a:prstClr val="black"/>
                </a:solidFill>
                <a:latin typeface="Franklin Gothic Book" panose="020B0503020102020204" pitchFamily="34" charset="0"/>
              </a:rPr>
              <a:t> et </a:t>
            </a:r>
            <a:r>
              <a:rPr lang="en-US" sz="2201" dirty="0" err="1">
                <a:solidFill>
                  <a:prstClr val="black"/>
                </a:solidFill>
                <a:latin typeface="Franklin Gothic Book" panose="020B0503020102020204" pitchFamily="34" charset="0"/>
              </a:rPr>
              <a:t>traitement</a:t>
            </a:r>
            <a:r>
              <a:rPr lang="en-US" sz="2201" dirty="0">
                <a:solidFill>
                  <a:prstClr val="black"/>
                </a:solidFill>
                <a:latin typeface="Franklin Gothic Book" panose="020B0503020102020204" pitchFamily="34" charset="0"/>
              </a:rPr>
              <a:t> des </a:t>
            </a:r>
            <a:r>
              <a:rPr lang="en-US" sz="2201" dirty="0" err="1">
                <a:solidFill>
                  <a:prstClr val="black"/>
                </a:solidFill>
                <a:latin typeface="Franklin Gothic Book" panose="020B0503020102020204" pitchFamily="34" charset="0"/>
              </a:rPr>
              <a:t>déchets</a:t>
            </a:r>
            <a:r>
              <a:rPr lang="en-US" sz="2201" dirty="0">
                <a:solidFill>
                  <a:prstClr val="black"/>
                </a:solidFill>
                <a:latin typeface="Franklin Gothic Book" panose="020B0503020102020204" pitchFamily="34" charset="0"/>
              </a:rPr>
              <a:t> :</a:t>
            </a:r>
          </a:p>
          <a:p>
            <a:pPr marL="489422" lvl="1" indent="-244712" defTabSz="609660">
              <a:lnSpc>
                <a:spcPct val="120000"/>
              </a:lnSpc>
              <a:buFont typeface="Wingdings" panose="05000000000000000000" pitchFamily="2" charset="2"/>
              <a:buChar char="Ø"/>
            </a:pPr>
            <a:r>
              <a:rPr lang="en-US" sz="2201" dirty="0">
                <a:solidFill>
                  <a:prstClr val="black"/>
                </a:solidFill>
                <a:latin typeface="Franklin Gothic Book" panose="020B0503020102020204" pitchFamily="34" charset="0"/>
              </a:rPr>
              <a:t>Centre de </a:t>
            </a:r>
            <a:r>
              <a:rPr lang="en-US" sz="2201" dirty="0" err="1">
                <a:solidFill>
                  <a:prstClr val="black"/>
                </a:solidFill>
                <a:latin typeface="Franklin Gothic Book" panose="020B0503020102020204" pitchFamily="34" charset="0"/>
              </a:rPr>
              <a:t>Transfert</a:t>
            </a:r>
            <a:r>
              <a:rPr lang="en-US" sz="2201" dirty="0">
                <a:solidFill>
                  <a:prstClr val="black"/>
                </a:solidFill>
                <a:latin typeface="Franklin Gothic Book" panose="020B0503020102020204" pitchFamily="34" charset="0"/>
              </a:rPr>
              <a:t> à Mont-Saint-Guibert</a:t>
            </a:r>
          </a:p>
          <a:p>
            <a:pPr marL="489422" lvl="1" indent="-244712" defTabSz="609660">
              <a:lnSpc>
                <a:spcPct val="120000"/>
              </a:lnSpc>
              <a:buFont typeface="Wingdings" panose="05000000000000000000" pitchFamily="2" charset="2"/>
              <a:buChar char="Ø"/>
            </a:pPr>
            <a:r>
              <a:rPr lang="en-US" sz="2201" dirty="0" err="1">
                <a:solidFill>
                  <a:prstClr val="black"/>
                </a:solidFill>
                <a:latin typeface="Franklin Gothic Book" panose="020B0503020102020204" pitchFamily="34" charset="0"/>
              </a:rPr>
              <a:t>Unité</a:t>
            </a:r>
            <a:r>
              <a:rPr lang="en-US" sz="2201" dirty="0">
                <a:solidFill>
                  <a:prstClr val="black"/>
                </a:solidFill>
                <a:latin typeface="Franklin Gothic Book" panose="020B0503020102020204" pitchFamily="34" charset="0"/>
              </a:rPr>
              <a:t> de </a:t>
            </a:r>
            <a:r>
              <a:rPr lang="en-US" sz="2201" dirty="0" err="1">
                <a:solidFill>
                  <a:prstClr val="black"/>
                </a:solidFill>
                <a:latin typeface="Franklin Gothic Book" panose="020B0503020102020204" pitchFamily="34" charset="0"/>
              </a:rPr>
              <a:t>Valorisation</a:t>
            </a:r>
            <a:r>
              <a:rPr lang="en-US" sz="2201" dirty="0">
                <a:solidFill>
                  <a:prstClr val="black"/>
                </a:solidFill>
                <a:latin typeface="Franklin Gothic Book" panose="020B0503020102020204" pitchFamily="34" charset="0"/>
              </a:rPr>
              <a:t> </a:t>
            </a:r>
            <a:r>
              <a:rPr lang="en-US" sz="2201" dirty="0" err="1">
                <a:solidFill>
                  <a:prstClr val="black"/>
                </a:solidFill>
                <a:latin typeface="Franklin Gothic Book" panose="020B0503020102020204" pitchFamily="34" charset="0"/>
              </a:rPr>
              <a:t>Energétique</a:t>
            </a:r>
            <a:r>
              <a:rPr lang="en-US" sz="2201" dirty="0">
                <a:solidFill>
                  <a:prstClr val="black"/>
                </a:solidFill>
                <a:latin typeface="Franklin Gothic Book" panose="020B0503020102020204" pitchFamily="34" charset="0"/>
              </a:rPr>
              <a:t> à Virginal</a:t>
            </a:r>
          </a:p>
          <a:p>
            <a:pPr marL="489422" lvl="1" indent="-244712" defTabSz="609660">
              <a:lnSpc>
                <a:spcPct val="120000"/>
              </a:lnSpc>
              <a:buFont typeface="Wingdings" panose="05000000000000000000" pitchFamily="2" charset="2"/>
              <a:buChar char="Ø"/>
            </a:pPr>
            <a:r>
              <a:rPr lang="en-US" sz="2201" dirty="0">
                <a:solidFill>
                  <a:prstClr val="black"/>
                </a:solidFill>
                <a:latin typeface="Franklin Gothic Book" panose="020B0503020102020204" pitchFamily="34" charset="0"/>
              </a:rPr>
              <a:t>2 </a:t>
            </a:r>
            <a:r>
              <a:rPr lang="en-US" sz="2201" dirty="0" err="1">
                <a:solidFill>
                  <a:prstClr val="black"/>
                </a:solidFill>
                <a:latin typeface="Franklin Gothic Book" panose="020B0503020102020204" pitchFamily="34" charset="0"/>
              </a:rPr>
              <a:t>plateformes</a:t>
            </a:r>
            <a:r>
              <a:rPr lang="en-US" sz="2201" dirty="0">
                <a:solidFill>
                  <a:prstClr val="black"/>
                </a:solidFill>
                <a:latin typeface="Franklin Gothic Book" panose="020B0503020102020204" pitchFamily="34" charset="0"/>
              </a:rPr>
              <a:t> de </a:t>
            </a:r>
            <a:r>
              <a:rPr lang="en-US" sz="2201" dirty="0" err="1">
                <a:solidFill>
                  <a:prstClr val="black"/>
                </a:solidFill>
                <a:latin typeface="Franklin Gothic Book" panose="020B0503020102020204" pitchFamily="34" charset="0"/>
              </a:rPr>
              <a:t>compostage</a:t>
            </a:r>
            <a:endParaRPr lang="en-US" sz="2201" dirty="0">
              <a:solidFill>
                <a:prstClr val="black"/>
              </a:solidFill>
              <a:latin typeface="Franklin Gothic Book" panose="020B0503020102020204" pitchFamily="34" charset="0"/>
            </a:endParaRPr>
          </a:p>
        </p:txBody>
      </p:sp>
      <p:sp>
        <p:nvSpPr>
          <p:cNvPr id="16" name="Freeform 6">
            <a:extLst>
              <a:ext uri="{FF2B5EF4-FFF2-40B4-BE49-F238E27FC236}">
                <a16:creationId xmlns:a16="http://schemas.microsoft.com/office/drawing/2014/main" id="{8F8312ED-AE5F-04F8-E339-90621C9C14D8}"/>
              </a:ext>
            </a:extLst>
          </p:cNvPr>
          <p:cNvSpPr/>
          <p:nvPr/>
        </p:nvSpPr>
        <p:spPr>
          <a:xfrm>
            <a:off x="606340" y="5560591"/>
            <a:ext cx="829013" cy="829013"/>
          </a:xfrm>
          <a:custGeom>
            <a:avLst/>
            <a:gdLst/>
            <a:ahLst/>
            <a:cxnLst/>
            <a:rect l="l" t="t" r="r" b="b"/>
            <a:pathLst>
              <a:path w="1243518" h="1243518">
                <a:moveTo>
                  <a:pt x="0" y="0"/>
                </a:moveTo>
                <a:lnTo>
                  <a:pt x="1243518" y="0"/>
                </a:lnTo>
                <a:lnTo>
                  <a:pt x="1243518" y="1243518"/>
                </a:lnTo>
                <a:lnTo>
                  <a:pt x="0" y="12435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60"/>
            <a:endParaRPr lang="fr-BE" sz="1200" dirty="0">
              <a:solidFill>
                <a:prstClr val="black"/>
              </a:solidFill>
              <a:latin typeface="Franklin Gothic Book" panose="020B0503020102020204" pitchFamily="34" charset="0"/>
            </a:endParaRPr>
          </a:p>
        </p:txBody>
      </p:sp>
      <p:sp>
        <p:nvSpPr>
          <p:cNvPr id="18" name="Freeform 5">
            <a:extLst>
              <a:ext uri="{FF2B5EF4-FFF2-40B4-BE49-F238E27FC236}">
                <a16:creationId xmlns:a16="http://schemas.microsoft.com/office/drawing/2014/main" id="{584490BD-0051-BC3A-6EA9-EE23DA6FE553}"/>
              </a:ext>
            </a:extLst>
          </p:cNvPr>
          <p:cNvSpPr/>
          <p:nvPr/>
        </p:nvSpPr>
        <p:spPr>
          <a:xfrm>
            <a:off x="596955" y="8085690"/>
            <a:ext cx="847779" cy="847779"/>
          </a:xfrm>
          <a:custGeom>
            <a:avLst/>
            <a:gdLst/>
            <a:ahLst/>
            <a:cxnLst/>
            <a:rect l="l" t="t" r="r" b="b"/>
            <a:pathLst>
              <a:path w="1271668" h="1271668">
                <a:moveTo>
                  <a:pt x="0" y="0"/>
                </a:moveTo>
                <a:lnTo>
                  <a:pt x="1271668" y="0"/>
                </a:lnTo>
                <a:lnTo>
                  <a:pt x="1271668" y="1271668"/>
                </a:lnTo>
                <a:lnTo>
                  <a:pt x="0" y="12716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60"/>
            <a:endParaRPr lang="fr-BE" sz="1200" dirty="0">
              <a:solidFill>
                <a:prstClr val="black"/>
              </a:solidFill>
              <a:latin typeface="Franklin Gothic Book" panose="020B0503020102020204" pitchFamily="34" charset="0"/>
            </a:endParaRPr>
          </a:p>
        </p:txBody>
      </p:sp>
      <p:sp>
        <p:nvSpPr>
          <p:cNvPr id="25" name="Freeform 2">
            <a:extLst>
              <a:ext uri="{FF2B5EF4-FFF2-40B4-BE49-F238E27FC236}">
                <a16:creationId xmlns:a16="http://schemas.microsoft.com/office/drawing/2014/main" id="{A6970173-1804-8EDF-A3BB-A6E68BDB2B3C}"/>
              </a:ext>
            </a:extLst>
          </p:cNvPr>
          <p:cNvSpPr/>
          <p:nvPr/>
        </p:nvSpPr>
        <p:spPr>
          <a:xfrm>
            <a:off x="13089277" y="-424759"/>
            <a:ext cx="5198726" cy="2586872"/>
          </a:xfrm>
          <a:custGeom>
            <a:avLst/>
            <a:gdLst/>
            <a:ahLst/>
            <a:cxnLst/>
            <a:rect l="l" t="t" r="r" b="b"/>
            <a:pathLst>
              <a:path w="8378040" h="8378040">
                <a:moveTo>
                  <a:pt x="0" y="0"/>
                </a:moveTo>
                <a:lnTo>
                  <a:pt x="8378040" y="0"/>
                </a:lnTo>
                <a:lnTo>
                  <a:pt x="8378040" y="8378041"/>
                </a:lnTo>
                <a:lnTo>
                  <a:pt x="0" y="83780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914445"/>
            <a:endParaRPr lang="fr-BE">
              <a:solidFill>
                <a:prstClr val="black"/>
              </a:solidFill>
              <a:latin typeface="Calibri"/>
            </a:endParaRPr>
          </a:p>
        </p:txBody>
      </p:sp>
      <p:sp>
        <p:nvSpPr>
          <p:cNvPr id="26" name="TextBox 15">
            <a:extLst>
              <a:ext uri="{FF2B5EF4-FFF2-40B4-BE49-F238E27FC236}">
                <a16:creationId xmlns:a16="http://schemas.microsoft.com/office/drawing/2014/main" id="{FDC28568-16D4-F7C3-4879-AACA909F250C}"/>
              </a:ext>
            </a:extLst>
          </p:cNvPr>
          <p:cNvSpPr txBox="1"/>
          <p:nvPr/>
        </p:nvSpPr>
        <p:spPr>
          <a:xfrm>
            <a:off x="13617815" y="427286"/>
            <a:ext cx="5103317" cy="1538883"/>
          </a:xfrm>
          <a:prstGeom prst="rect">
            <a:avLst/>
          </a:prstGeom>
        </p:spPr>
        <p:txBody>
          <a:bodyPr wrap="square" lIns="0" tIns="0" rIns="0" bIns="0" rtlCol="0" anchor="t">
            <a:spAutoFit/>
          </a:bodyPr>
          <a:lstStyle/>
          <a:p>
            <a:pPr defTabSz="914445">
              <a:lnSpc>
                <a:spcPts val="5979"/>
              </a:lnSpc>
            </a:pPr>
            <a:r>
              <a:rPr lang="en-US" sz="5862">
                <a:solidFill>
                  <a:srgbClr val="FFFFFF"/>
                </a:solidFill>
                <a:latin typeface="Libre Franklin Semi-Bold"/>
                <a:ea typeface="Libre Franklin Semi-Bold"/>
                <a:cs typeface="Libre Franklin Semi-Bold"/>
                <a:sym typeface="Libre Franklin Semi-Bold"/>
              </a:rPr>
              <a:t>Gestion </a:t>
            </a:r>
          </a:p>
          <a:p>
            <a:pPr defTabSz="914445">
              <a:lnSpc>
                <a:spcPts val="5979"/>
              </a:lnSpc>
            </a:pPr>
            <a:r>
              <a:rPr lang="en-US" sz="5862">
                <a:solidFill>
                  <a:srgbClr val="FFFFFF"/>
                </a:solidFill>
                <a:latin typeface="Libre Franklin Semi-Bold"/>
                <a:ea typeface="Libre Franklin Semi-Bold"/>
                <a:cs typeface="Libre Franklin Semi-Bold"/>
                <a:sym typeface="Libre Franklin Semi-Bold"/>
              </a:rPr>
              <a:t>des </a:t>
            </a:r>
            <a:r>
              <a:rPr lang="en-US" sz="5862" err="1">
                <a:solidFill>
                  <a:srgbClr val="FFFFFF"/>
                </a:solidFill>
                <a:latin typeface="Libre Franklin Semi-Bold"/>
                <a:ea typeface="Libre Franklin Semi-Bold"/>
                <a:cs typeface="Libre Franklin Semi-Bold"/>
                <a:sym typeface="Libre Franklin Semi-Bold"/>
              </a:rPr>
              <a:t>déchets</a:t>
            </a:r>
            <a:endParaRPr lang="en-US" sz="5862">
              <a:solidFill>
                <a:srgbClr val="FFFFFF"/>
              </a:solidFill>
              <a:latin typeface="Libre Franklin Semi-Bold"/>
              <a:ea typeface="Libre Franklin Semi-Bold"/>
              <a:cs typeface="Libre Franklin Semi-Bold"/>
              <a:sym typeface="Libre Franklin Semi-Bold"/>
            </a:endParaRPr>
          </a:p>
        </p:txBody>
      </p:sp>
      <p:grpSp>
        <p:nvGrpSpPr>
          <p:cNvPr id="27" name="Group 8">
            <a:extLst>
              <a:ext uri="{FF2B5EF4-FFF2-40B4-BE49-F238E27FC236}">
                <a16:creationId xmlns:a16="http://schemas.microsoft.com/office/drawing/2014/main" id="{5BA6F41E-874F-59C2-D52A-2F4FE4ADA7CB}"/>
              </a:ext>
            </a:extLst>
          </p:cNvPr>
          <p:cNvGrpSpPr/>
          <p:nvPr/>
        </p:nvGrpSpPr>
        <p:grpSpPr>
          <a:xfrm>
            <a:off x="13955394" y="6038529"/>
            <a:ext cx="3498873" cy="2185899"/>
            <a:chOff x="0" y="0"/>
            <a:chExt cx="938749" cy="531242"/>
          </a:xfrm>
        </p:grpSpPr>
        <p:sp>
          <p:nvSpPr>
            <p:cNvPr id="28" name="Freeform 9">
              <a:extLst>
                <a:ext uri="{FF2B5EF4-FFF2-40B4-BE49-F238E27FC236}">
                  <a16:creationId xmlns:a16="http://schemas.microsoft.com/office/drawing/2014/main" id="{9CDFF8EA-2F73-CDCD-E8E4-C039BC38F776}"/>
                </a:ext>
              </a:extLst>
            </p:cNvPr>
            <p:cNvSpPr/>
            <p:nvPr/>
          </p:nvSpPr>
          <p:spPr>
            <a:xfrm>
              <a:off x="0" y="0"/>
              <a:ext cx="938749" cy="531242"/>
            </a:xfrm>
            <a:custGeom>
              <a:avLst/>
              <a:gdLst/>
              <a:ahLst/>
              <a:cxnLst/>
              <a:rect l="l" t="t" r="r" b="b"/>
              <a:pathLst>
                <a:path w="938749" h="531242">
                  <a:moveTo>
                    <a:pt x="0" y="0"/>
                  </a:moveTo>
                  <a:lnTo>
                    <a:pt x="938749" y="0"/>
                  </a:lnTo>
                  <a:lnTo>
                    <a:pt x="938749" y="531242"/>
                  </a:lnTo>
                  <a:lnTo>
                    <a:pt x="0" y="531242"/>
                  </a:lnTo>
                  <a:close/>
                </a:path>
              </a:pathLst>
            </a:custGeom>
            <a:blipFill>
              <a:blip r:embed="rId12"/>
              <a:stretch>
                <a:fillRect t="-16265" b="-16265"/>
              </a:stretch>
            </a:blipFill>
            <a:ln w="19050" cap="sq">
              <a:solidFill>
                <a:srgbClr val="FFFFFF"/>
              </a:solidFill>
              <a:prstDash val="solid"/>
              <a:miter/>
            </a:ln>
          </p:spPr>
          <p:txBody>
            <a:bodyPr/>
            <a:lstStyle/>
            <a:p>
              <a:pPr defTabSz="914445"/>
              <a:endParaRPr lang="fr-BE">
                <a:solidFill>
                  <a:prstClr val="black"/>
                </a:solidFill>
                <a:latin typeface="Calibri"/>
              </a:endParaRPr>
            </a:p>
          </p:txBody>
        </p:sp>
      </p:grpSp>
      <p:pic>
        <p:nvPicPr>
          <p:cNvPr id="29" name="Image 28" descr="Une image contenant plein air, ciel, arbre, route&#10;&#10;Description générée automatiquement">
            <a:extLst>
              <a:ext uri="{FF2B5EF4-FFF2-40B4-BE49-F238E27FC236}">
                <a16:creationId xmlns:a16="http://schemas.microsoft.com/office/drawing/2014/main" id="{DFAA230B-5826-4E26-82CD-0D66B76BFF1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3958636" y="4405468"/>
            <a:ext cx="3498872" cy="1574492"/>
          </a:xfrm>
          <a:prstGeom prst="rect">
            <a:avLst/>
          </a:prstGeom>
        </p:spPr>
      </p:pic>
      <p:grpSp>
        <p:nvGrpSpPr>
          <p:cNvPr id="30" name="Group 4">
            <a:extLst>
              <a:ext uri="{FF2B5EF4-FFF2-40B4-BE49-F238E27FC236}">
                <a16:creationId xmlns:a16="http://schemas.microsoft.com/office/drawing/2014/main" id="{B8D74D1F-F470-BCB2-F994-788E668743DD}"/>
              </a:ext>
            </a:extLst>
          </p:cNvPr>
          <p:cNvGrpSpPr/>
          <p:nvPr/>
        </p:nvGrpSpPr>
        <p:grpSpPr>
          <a:xfrm>
            <a:off x="13958636" y="2252750"/>
            <a:ext cx="3498872" cy="2088314"/>
            <a:chOff x="0" y="0"/>
            <a:chExt cx="938749" cy="531242"/>
          </a:xfrm>
        </p:grpSpPr>
        <p:sp>
          <p:nvSpPr>
            <p:cNvPr id="31" name="Freeform 5">
              <a:extLst>
                <a:ext uri="{FF2B5EF4-FFF2-40B4-BE49-F238E27FC236}">
                  <a16:creationId xmlns:a16="http://schemas.microsoft.com/office/drawing/2014/main" id="{F1B4A210-4116-CED5-F906-88D81CAB89BB}"/>
                </a:ext>
              </a:extLst>
            </p:cNvPr>
            <p:cNvSpPr/>
            <p:nvPr/>
          </p:nvSpPr>
          <p:spPr>
            <a:xfrm>
              <a:off x="0" y="0"/>
              <a:ext cx="938749" cy="531242"/>
            </a:xfrm>
            <a:custGeom>
              <a:avLst/>
              <a:gdLst/>
              <a:ahLst/>
              <a:cxnLst/>
              <a:rect l="l" t="t" r="r" b="b"/>
              <a:pathLst>
                <a:path w="938749" h="531242">
                  <a:moveTo>
                    <a:pt x="0" y="0"/>
                  </a:moveTo>
                  <a:lnTo>
                    <a:pt x="938749" y="0"/>
                  </a:lnTo>
                  <a:lnTo>
                    <a:pt x="938749" y="531242"/>
                  </a:lnTo>
                  <a:lnTo>
                    <a:pt x="0" y="531242"/>
                  </a:lnTo>
                  <a:close/>
                </a:path>
              </a:pathLst>
            </a:custGeom>
            <a:blipFill>
              <a:blip r:embed="rId14"/>
              <a:stretch>
                <a:fillRect t="-8755" b="-8755"/>
              </a:stretch>
            </a:blipFill>
            <a:ln w="19050" cap="sq">
              <a:solidFill>
                <a:srgbClr val="FFFFFF"/>
              </a:solidFill>
              <a:prstDash val="solid"/>
              <a:miter/>
            </a:ln>
          </p:spPr>
          <p:txBody>
            <a:bodyPr/>
            <a:lstStyle/>
            <a:p>
              <a:pPr defTabSz="914445"/>
              <a:endParaRPr lang="fr-BE">
                <a:solidFill>
                  <a:prstClr val="black"/>
                </a:solidFill>
                <a:latin typeface="Calibri"/>
              </a:endParaRPr>
            </a:p>
          </p:txBody>
        </p:sp>
      </p:grpSp>
      <p:grpSp>
        <p:nvGrpSpPr>
          <p:cNvPr id="21" name="Group 12">
            <a:extLst>
              <a:ext uri="{FF2B5EF4-FFF2-40B4-BE49-F238E27FC236}">
                <a16:creationId xmlns:a16="http://schemas.microsoft.com/office/drawing/2014/main" id="{9F204AA3-9862-9B7E-206A-B7AB4F809C7C}"/>
              </a:ext>
            </a:extLst>
          </p:cNvPr>
          <p:cNvGrpSpPr/>
          <p:nvPr/>
        </p:nvGrpSpPr>
        <p:grpSpPr>
          <a:xfrm>
            <a:off x="14824824" y="8445410"/>
            <a:ext cx="1760010" cy="1760010"/>
            <a:chOff x="0" y="0"/>
            <a:chExt cx="812800" cy="812800"/>
          </a:xfrm>
        </p:grpSpPr>
        <p:sp>
          <p:nvSpPr>
            <p:cNvPr id="22" name="Freeform 13">
              <a:extLst>
                <a:ext uri="{FF2B5EF4-FFF2-40B4-BE49-F238E27FC236}">
                  <a16:creationId xmlns:a16="http://schemas.microsoft.com/office/drawing/2014/main" id="{AF0C5809-9FB7-A690-BF82-224ECF9DA8A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5"/>
              <a:stretch>
                <a:fillRect/>
              </a:stretch>
            </a:blipFill>
            <a:ln w="38100" cap="sq">
              <a:solidFill>
                <a:srgbClr val="47B04D"/>
              </a:solidFill>
              <a:prstDash val="solid"/>
              <a:miter/>
            </a:ln>
          </p:spPr>
          <p:txBody>
            <a:bodyPr/>
            <a:lstStyle/>
            <a:p>
              <a:pPr defTabSz="914445"/>
              <a:endParaRPr lang="fr-BE">
                <a:solidFill>
                  <a:prstClr val="black"/>
                </a:solidFill>
                <a:latin typeface="Calibri"/>
              </a:endParaRPr>
            </a:p>
          </p:txBody>
        </p:sp>
      </p:grpSp>
      <p:sp>
        <p:nvSpPr>
          <p:cNvPr id="33" name="Freeform 11">
            <a:extLst>
              <a:ext uri="{FF2B5EF4-FFF2-40B4-BE49-F238E27FC236}">
                <a16:creationId xmlns:a16="http://schemas.microsoft.com/office/drawing/2014/main" id="{3C54CEC3-66F7-0096-6973-B382A431CD28}"/>
              </a:ext>
            </a:extLst>
          </p:cNvPr>
          <p:cNvSpPr/>
          <p:nvPr/>
        </p:nvSpPr>
        <p:spPr>
          <a:xfrm>
            <a:off x="16745701" y="9206137"/>
            <a:ext cx="1454786" cy="842471"/>
          </a:xfrm>
          <a:custGeom>
            <a:avLst/>
            <a:gdLst/>
            <a:ahLst/>
            <a:cxnLst/>
            <a:rect l="l" t="t" r="r" b="b"/>
            <a:pathLst>
              <a:path w="1774445" h="1006427">
                <a:moveTo>
                  <a:pt x="0" y="0"/>
                </a:moveTo>
                <a:lnTo>
                  <a:pt x="1774445" y="0"/>
                </a:lnTo>
                <a:lnTo>
                  <a:pt x="1774445" y="1006427"/>
                </a:lnTo>
                <a:lnTo>
                  <a:pt x="0" y="1006427"/>
                </a:lnTo>
                <a:lnTo>
                  <a:pt x="0" y="0"/>
                </a:lnTo>
                <a:close/>
              </a:path>
            </a:pathLst>
          </a:custGeom>
          <a:blipFill>
            <a:blip r:embed="rId16"/>
            <a:stretch>
              <a:fillRect t="-8984" b="-8984"/>
            </a:stretch>
          </a:blipFill>
        </p:spPr>
        <p:txBody>
          <a:bodyPr/>
          <a:lstStyle/>
          <a:p>
            <a:pPr defTabSz="914445"/>
            <a:endParaRPr lang="fr-BE">
              <a:solidFill>
                <a:prstClr val="black"/>
              </a:solidFill>
              <a:latin typeface="Calibri"/>
            </a:endParaRPr>
          </a:p>
        </p:txBody>
      </p:sp>
    </p:spTree>
    <p:extLst>
      <p:ext uri="{BB962C8B-B14F-4D97-AF65-F5344CB8AC3E}">
        <p14:creationId xmlns:p14="http://schemas.microsoft.com/office/powerpoint/2010/main" val="241413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042E-9AD9-47C2-8E6F-4313E5049AFD}"/>
            </a:ext>
          </a:extLst>
        </p:cNvPr>
        <p:cNvGrpSpPr/>
        <p:nvPr/>
      </p:nvGrpSpPr>
      <p:grpSpPr>
        <a:xfrm>
          <a:off x="0" y="0"/>
          <a:ext cx="0" cy="0"/>
          <a:chOff x="0" y="0"/>
          <a:chExt cx="0" cy="0"/>
        </a:xfrm>
      </p:grpSpPr>
      <p:sp>
        <p:nvSpPr>
          <p:cNvPr id="25" name="TextBox 128">
            <a:extLst>
              <a:ext uri="{FF2B5EF4-FFF2-40B4-BE49-F238E27FC236}">
                <a16:creationId xmlns:a16="http://schemas.microsoft.com/office/drawing/2014/main" id="{217AD957-5F45-6CAC-8690-7D5E7FB05363}"/>
              </a:ext>
            </a:extLst>
          </p:cNvPr>
          <p:cNvSpPr txBox="1"/>
          <p:nvPr/>
        </p:nvSpPr>
        <p:spPr>
          <a:xfrm>
            <a:off x="1362433" y="1292851"/>
            <a:ext cx="15563129" cy="1197764"/>
          </a:xfrm>
          <a:prstGeom prst="rect">
            <a:avLst/>
          </a:prstGeom>
        </p:spPr>
        <p:txBody>
          <a:bodyPr wrap="square" lIns="0" tIns="0" rIns="0" bIns="0" rtlCol="0" anchor="t">
            <a:spAutoFit/>
          </a:bodyPr>
          <a:lstStyle/>
          <a:p>
            <a:pPr algn="ctr">
              <a:lnSpc>
                <a:spcPts val="10000"/>
              </a:lnSpc>
            </a:pPr>
            <a:endParaRPr lang="en-US" sz="8000" b="1" u="sng"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
        <p:nvSpPr>
          <p:cNvPr id="17" name="Freeform 3">
            <a:extLst>
              <a:ext uri="{FF2B5EF4-FFF2-40B4-BE49-F238E27FC236}">
                <a16:creationId xmlns:a16="http://schemas.microsoft.com/office/drawing/2014/main" id="{B4CE48AB-4A89-60EB-4A00-01C76E73A244}"/>
              </a:ext>
            </a:extLst>
          </p:cNvPr>
          <p:cNvSpPr/>
          <p:nvPr/>
        </p:nvSpPr>
        <p:spPr>
          <a:xfrm>
            <a:off x="0" y="0"/>
            <a:ext cx="12573000" cy="2743588"/>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2"/>
            <a:stretch>
              <a:fillRect l="-1212" t="-10191" b="-486"/>
            </a:stretch>
          </a:blipFill>
          <a:ln cap="sq">
            <a:noFill/>
            <a:prstDash val="solid"/>
            <a:miter/>
          </a:ln>
        </p:spPr>
        <p:txBody>
          <a:bodyPr/>
          <a:lstStyle/>
          <a:p>
            <a:endParaRPr lang="fr-BE"/>
          </a:p>
        </p:txBody>
      </p:sp>
      <p:sp>
        <p:nvSpPr>
          <p:cNvPr id="19" name="TextBox 128">
            <a:extLst>
              <a:ext uri="{FF2B5EF4-FFF2-40B4-BE49-F238E27FC236}">
                <a16:creationId xmlns:a16="http://schemas.microsoft.com/office/drawing/2014/main" id="{071FD59D-6DC8-8CB7-28A5-7000691699DF}"/>
              </a:ext>
            </a:extLst>
          </p:cNvPr>
          <p:cNvSpPr txBox="1"/>
          <p:nvPr/>
        </p:nvSpPr>
        <p:spPr>
          <a:xfrm>
            <a:off x="2267564" y="3325834"/>
            <a:ext cx="14477999" cy="3398816"/>
          </a:xfrm>
          <a:prstGeom prst="rect">
            <a:avLst/>
          </a:prstGeom>
        </p:spPr>
        <p:txBody>
          <a:bodyPr wrap="square" lIns="0" tIns="0" rIns="0" bIns="0" rtlCol="0" anchor="t">
            <a:spAutoFit/>
          </a:bodyPr>
          <a:lstStyle/>
          <a:p>
            <a:pPr algn="ctr">
              <a:lnSpc>
                <a:spcPts val="6647"/>
              </a:lnSpc>
            </a:pPr>
            <a:r>
              <a:rPr lang="fr-BE" sz="7200" b="1" dirty="0">
                <a:solidFill>
                  <a:srgbClr val="00CC99"/>
                </a:solidFill>
                <a:latin typeface="Libre Franklin Bold"/>
              </a:rPr>
              <a:t>in BW</a:t>
            </a:r>
          </a:p>
          <a:p>
            <a:pPr algn="ctr">
              <a:lnSpc>
                <a:spcPts val="6647"/>
              </a:lnSpc>
            </a:pPr>
            <a:r>
              <a:rPr lang="fr-BE" sz="7200" b="1" dirty="0">
                <a:solidFill>
                  <a:srgbClr val="00CC99"/>
                </a:solidFill>
                <a:latin typeface="Libre Franklin Bold"/>
                <a:ea typeface="Libre Franklin Bold"/>
                <a:cs typeface="Libre Franklin Bold"/>
                <a:sym typeface="Libre Franklin Bold"/>
              </a:rPr>
              <a:t>Département déchets</a:t>
            </a:r>
          </a:p>
          <a:p>
            <a:pPr algn="ctr">
              <a:lnSpc>
                <a:spcPts val="6647"/>
              </a:lnSpc>
            </a:pPr>
            <a:r>
              <a:rPr lang="fr-BE" sz="7200" b="1" dirty="0">
                <a:solidFill>
                  <a:srgbClr val="00CC99"/>
                </a:solidFill>
                <a:latin typeface="Libre Franklin Bold"/>
                <a:ea typeface="Libre Franklin Bold"/>
                <a:cs typeface="Libre Franklin Bold"/>
                <a:sym typeface="Libre Franklin Bold"/>
              </a:rPr>
              <a:t>-</a:t>
            </a:r>
          </a:p>
          <a:p>
            <a:pPr algn="ctr">
              <a:lnSpc>
                <a:spcPts val="6647"/>
              </a:lnSpc>
            </a:pPr>
            <a:r>
              <a:rPr lang="fr-BE" sz="7200" b="1" dirty="0">
                <a:solidFill>
                  <a:srgbClr val="00CC99"/>
                </a:solidFill>
                <a:latin typeface="Libre Franklin Bold"/>
                <a:ea typeface="Libre Franklin Bold"/>
                <a:cs typeface="Libre Franklin Bold"/>
                <a:sym typeface="Libre Franklin Bold"/>
              </a:rPr>
              <a:t>Service Recyparcs</a:t>
            </a:r>
          </a:p>
        </p:txBody>
      </p:sp>
      <p:sp>
        <p:nvSpPr>
          <p:cNvPr id="5" name="Freeform 2">
            <a:extLst>
              <a:ext uri="{FF2B5EF4-FFF2-40B4-BE49-F238E27FC236}">
                <a16:creationId xmlns:a16="http://schemas.microsoft.com/office/drawing/2014/main" id="{F640F91C-EDDE-6D8F-AD84-8A27DF8E3B0D}"/>
              </a:ext>
            </a:extLst>
          </p:cNvPr>
          <p:cNvSpPr/>
          <p:nvPr/>
        </p:nvSpPr>
        <p:spPr>
          <a:xfrm>
            <a:off x="12432431" y="8953500"/>
            <a:ext cx="5855569" cy="1336329"/>
          </a:xfrm>
          <a:custGeom>
            <a:avLst/>
            <a:gdLst/>
            <a:ahLst/>
            <a:cxnLst/>
            <a:rect l="l" t="t" r="r" b="b"/>
            <a:pathLst>
              <a:path w="4636369" h="3118086">
                <a:moveTo>
                  <a:pt x="0" y="0"/>
                </a:moveTo>
                <a:lnTo>
                  <a:pt x="4636369" y="0"/>
                </a:lnTo>
                <a:lnTo>
                  <a:pt x="4636369" y="3118086"/>
                </a:lnTo>
                <a:lnTo>
                  <a:pt x="0" y="3118086"/>
                </a:lnTo>
                <a:lnTo>
                  <a:pt x="0" y="0"/>
                </a:lnTo>
                <a:close/>
              </a:path>
            </a:pathLst>
          </a:custGeom>
          <a:blipFill>
            <a:blip r:embed="rId3"/>
            <a:stretch>
              <a:fillRect/>
            </a:stretch>
          </a:blipFill>
        </p:spPr>
        <p:txBody>
          <a:bodyPr/>
          <a:lstStyle/>
          <a:p>
            <a:endParaRPr lang="fr-BE"/>
          </a:p>
        </p:txBody>
      </p:sp>
      <p:sp>
        <p:nvSpPr>
          <p:cNvPr id="18" name="Freeform 4">
            <a:extLst>
              <a:ext uri="{FF2B5EF4-FFF2-40B4-BE49-F238E27FC236}">
                <a16:creationId xmlns:a16="http://schemas.microsoft.com/office/drawing/2014/main" id="{3E3E9B48-97BD-AD28-9D24-D32CC2250C33}"/>
              </a:ext>
            </a:extLst>
          </p:cNvPr>
          <p:cNvSpPr/>
          <p:nvPr/>
        </p:nvSpPr>
        <p:spPr>
          <a:xfrm>
            <a:off x="0" y="3162300"/>
            <a:ext cx="1727236" cy="7124700"/>
          </a:xfrm>
          <a:custGeom>
            <a:avLst/>
            <a:gdLst/>
            <a:ahLst/>
            <a:cxnLst/>
            <a:rect l="l" t="t" r="r" b="b"/>
            <a:pathLst>
              <a:path w="2093556" h="5960124">
                <a:moveTo>
                  <a:pt x="0" y="0"/>
                </a:moveTo>
                <a:lnTo>
                  <a:pt x="2093556" y="0"/>
                </a:lnTo>
                <a:lnTo>
                  <a:pt x="2093556" y="5960124"/>
                </a:lnTo>
                <a:lnTo>
                  <a:pt x="0" y="5960124"/>
                </a:lnTo>
                <a:lnTo>
                  <a:pt x="0" y="0"/>
                </a:lnTo>
                <a:close/>
              </a:path>
            </a:pathLst>
          </a:custGeom>
          <a:blipFill>
            <a:blip r:embed="rId4"/>
            <a:stretch>
              <a:fillRect l="-10292"/>
            </a:stretch>
          </a:blipFill>
        </p:spPr>
        <p:txBody>
          <a:bodyPr/>
          <a:lstStyle/>
          <a:p>
            <a:endParaRPr lang="fr-BE" dirty="0"/>
          </a:p>
        </p:txBody>
      </p:sp>
      <p:sp>
        <p:nvSpPr>
          <p:cNvPr id="24" name="Freeform 6">
            <a:extLst>
              <a:ext uri="{FF2B5EF4-FFF2-40B4-BE49-F238E27FC236}">
                <a16:creationId xmlns:a16="http://schemas.microsoft.com/office/drawing/2014/main" id="{D6A3C211-90DF-296C-6C9F-6D6AB1FD8B87}"/>
              </a:ext>
            </a:extLst>
          </p:cNvPr>
          <p:cNvSpPr/>
          <p:nvPr/>
        </p:nvSpPr>
        <p:spPr>
          <a:xfrm>
            <a:off x="14249400" y="-224872"/>
            <a:ext cx="4038600" cy="2308324"/>
          </a:xfrm>
          <a:custGeom>
            <a:avLst/>
            <a:gdLst/>
            <a:ahLst/>
            <a:cxnLst/>
            <a:rect l="l" t="t" r="r" b="b"/>
            <a:pathLst>
              <a:path w="7094536" h="4023866">
                <a:moveTo>
                  <a:pt x="0" y="0"/>
                </a:moveTo>
                <a:lnTo>
                  <a:pt x="7094536" y="0"/>
                </a:lnTo>
                <a:lnTo>
                  <a:pt x="7094536" y="4023867"/>
                </a:lnTo>
                <a:lnTo>
                  <a:pt x="0" y="4023867"/>
                </a:lnTo>
                <a:lnTo>
                  <a:pt x="0" y="0"/>
                </a:lnTo>
                <a:close/>
              </a:path>
            </a:pathLst>
          </a:custGeom>
          <a:blipFill>
            <a:blip r:embed="rId5"/>
            <a:stretch>
              <a:fillRect l="-18868" t="-24631" r="-17288" b="-29723"/>
            </a:stretch>
          </a:blipFill>
        </p:spPr>
        <p:txBody>
          <a:bodyPr/>
          <a:lstStyle/>
          <a:p>
            <a:endParaRPr lang="fr-BE"/>
          </a:p>
        </p:txBody>
      </p:sp>
      <p:grpSp>
        <p:nvGrpSpPr>
          <p:cNvPr id="8" name="Group 13">
            <a:extLst>
              <a:ext uri="{FF2B5EF4-FFF2-40B4-BE49-F238E27FC236}">
                <a16:creationId xmlns:a16="http://schemas.microsoft.com/office/drawing/2014/main" id="{228A294B-E8AC-486F-B7A2-899D6088D3CB}"/>
              </a:ext>
            </a:extLst>
          </p:cNvPr>
          <p:cNvGrpSpPr/>
          <p:nvPr/>
        </p:nvGrpSpPr>
        <p:grpSpPr>
          <a:xfrm>
            <a:off x="8169489" y="7882307"/>
            <a:ext cx="2260750" cy="2142386"/>
            <a:chOff x="0" y="0"/>
            <a:chExt cx="3014333" cy="2856515"/>
          </a:xfrm>
        </p:grpSpPr>
        <p:grpSp>
          <p:nvGrpSpPr>
            <p:cNvPr id="9" name="Group 14">
              <a:extLst>
                <a:ext uri="{FF2B5EF4-FFF2-40B4-BE49-F238E27FC236}">
                  <a16:creationId xmlns:a16="http://schemas.microsoft.com/office/drawing/2014/main" id="{FEFA2BBA-D11A-4B73-9CF4-8BE4374C549C}"/>
                </a:ext>
              </a:extLst>
            </p:cNvPr>
            <p:cNvGrpSpPr/>
            <p:nvPr/>
          </p:nvGrpSpPr>
          <p:grpSpPr>
            <a:xfrm>
              <a:off x="0" y="0"/>
              <a:ext cx="3014333" cy="2856515"/>
              <a:chOff x="0" y="0"/>
              <a:chExt cx="3014333" cy="2856515"/>
            </a:xfrm>
          </p:grpSpPr>
          <p:sp>
            <p:nvSpPr>
              <p:cNvPr id="12" name="Freeform 15">
                <a:extLst>
                  <a:ext uri="{FF2B5EF4-FFF2-40B4-BE49-F238E27FC236}">
                    <a16:creationId xmlns:a16="http://schemas.microsoft.com/office/drawing/2014/main" id="{1FD133D8-2D24-4CF0-B186-FC82B47B2E50}"/>
                  </a:ext>
                </a:extLst>
              </p:cNvPr>
              <p:cNvSpPr/>
              <p:nvPr/>
            </p:nvSpPr>
            <p:spPr>
              <a:xfrm flipH="1">
                <a:off x="0" y="0"/>
                <a:ext cx="3014345" cy="2856484"/>
              </a:xfrm>
              <a:custGeom>
                <a:avLst/>
                <a:gdLst/>
                <a:ahLst/>
                <a:cxnLst/>
                <a:rect l="l" t="t" r="r" b="b"/>
                <a:pathLst>
                  <a:path w="3014345" h="2856484">
                    <a:moveTo>
                      <a:pt x="3014345" y="0"/>
                    </a:moveTo>
                    <a:lnTo>
                      <a:pt x="0" y="0"/>
                    </a:lnTo>
                    <a:lnTo>
                      <a:pt x="0" y="2856484"/>
                    </a:lnTo>
                    <a:lnTo>
                      <a:pt x="3014345" y="2856484"/>
                    </a:lnTo>
                    <a:lnTo>
                      <a:pt x="3014345" y="0"/>
                    </a:lnTo>
                    <a:close/>
                  </a:path>
                </a:pathLst>
              </a:custGeom>
              <a:blipFill>
                <a:blip r:embed="rId6"/>
                <a:stretch>
                  <a:fillRect t="-2762" b="-2763"/>
                </a:stretch>
              </a:blipFill>
            </p:spPr>
            <p:txBody>
              <a:bodyPr/>
              <a:lstStyle/>
              <a:p>
                <a:endParaRPr lang="fr-BE"/>
              </a:p>
            </p:txBody>
          </p:sp>
        </p:grpSp>
        <p:grpSp>
          <p:nvGrpSpPr>
            <p:cNvPr id="10" name="Group 16">
              <a:extLst>
                <a:ext uri="{FF2B5EF4-FFF2-40B4-BE49-F238E27FC236}">
                  <a16:creationId xmlns:a16="http://schemas.microsoft.com/office/drawing/2014/main" id="{A100847F-9614-4427-A6D4-5207A714ED6C}"/>
                </a:ext>
              </a:extLst>
            </p:cNvPr>
            <p:cNvGrpSpPr/>
            <p:nvPr/>
          </p:nvGrpSpPr>
          <p:grpSpPr>
            <a:xfrm rot="69734">
              <a:off x="1436605" y="1528976"/>
              <a:ext cx="909131" cy="580569"/>
              <a:chOff x="0" y="0"/>
              <a:chExt cx="909131" cy="580569"/>
            </a:xfrm>
          </p:grpSpPr>
          <p:sp>
            <p:nvSpPr>
              <p:cNvPr id="11" name="Freeform 17">
                <a:extLst>
                  <a:ext uri="{FF2B5EF4-FFF2-40B4-BE49-F238E27FC236}">
                    <a16:creationId xmlns:a16="http://schemas.microsoft.com/office/drawing/2014/main" id="{D6C30D58-D644-45A3-A6E7-20B405774EF0}"/>
                  </a:ext>
                </a:extLst>
              </p:cNvPr>
              <p:cNvSpPr/>
              <p:nvPr/>
            </p:nvSpPr>
            <p:spPr>
              <a:xfrm>
                <a:off x="0" y="0"/>
                <a:ext cx="909193" cy="580517"/>
              </a:xfrm>
              <a:custGeom>
                <a:avLst/>
                <a:gdLst/>
                <a:ahLst/>
                <a:cxnLst/>
                <a:rect l="l" t="t" r="r" b="b"/>
                <a:pathLst>
                  <a:path w="909193" h="580517">
                    <a:moveTo>
                      <a:pt x="0" y="0"/>
                    </a:moveTo>
                    <a:lnTo>
                      <a:pt x="909193" y="0"/>
                    </a:lnTo>
                    <a:lnTo>
                      <a:pt x="909193" y="580517"/>
                    </a:lnTo>
                    <a:lnTo>
                      <a:pt x="0" y="580517"/>
                    </a:lnTo>
                    <a:lnTo>
                      <a:pt x="0" y="0"/>
                    </a:lnTo>
                    <a:close/>
                  </a:path>
                </a:pathLst>
              </a:custGeom>
              <a:blipFill>
                <a:blip r:embed="rId7"/>
                <a:stretch>
                  <a:fillRect t="-2958" r="6" b="-2967"/>
                </a:stretch>
              </a:blipFill>
            </p:spPr>
            <p:txBody>
              <a:bodyPr/>
              <a:lstStyle/>
              <a:p>
                <a:endParaRPr lang="fr-BE"/>
              </a:p>
            </p:txBody>
          </p:sp>
        </p:grpSp>
      </p:grpSp>
    </p:spTree>
    <p:extLst>
      <p:ext uri="{BB962C8B-B14F-4D97-AF65-F5344CB8AC3E}">
        <p14:creationId xmlns:p14="http://schemas.microsoft.com/office/powerpoint/2010/main" val="2604646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B927B8A1-7953-473E-8506-4E4BDB0C9B00}"/>
              </a:ext>
            </a:extLst>
          </p:cNvPr>
          <p:cNvPicPr>
            <a:picLocks noChangeAspect="1"/>
          </p:cNvPicPr>
          <p:nvPr/>
        </p:nvPicPr>
        <p:blipFill>
          <a:blip r:embed="rId2"/>
          <a:stretch>
            <a:fillRect/>
          </a:stretch>
        </p:blipFill>
        <p:spPr>
          <a:xfrm>
            <a:off x="-731938" y="228632"/>
            <a:ext cx="18751691" cy="9873731"/>
          </a:xfrm>
          <a:prstGeom prst="rect">
            <a:avLst/>
          </a:prstGeom>
        </p:spPr>
      </p:pic>
      <p:sp>
        <p:nvSpPr>
          <p:cNvPr id="3" name="Freeform 3"/>
          <p:cNvSpPr/>
          <p:nvPr/>
        </p:nvSpPr>
        <p:spPr>
          <a:xfrm>
            <a:off x="-731939" y="-258450"/>
            <a:ext cx="13453833" cy="3402404"/>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3"/>
            <a:stretch>
              <a:fillRect t="-442" b="-442"/>
            </a:stretch>
          </a:blipFill>
        </p:spPr>
        <p:txBody>
          <a:bodyPr/>
          <a:lstStyle/>
          <a:p>
            <a:endParaRPr lang="fr-BE" dirty="0">
              <a:latin typeface="Franklin Gothic Book" panose="020B0503020102020204" pitchFamily="34" charset="0"/>
            </a:endParaRPr>
          </a:p>
        </p:txBody>
      </p:sp>
      <p:sp>
        <p:nvSpPr>
          <p:cNvPr id="9" name="TextBox 9"/>
          <p:cNvSpPr txBox="1"/>
          <p:nvPr/>
        </p:nvSpPr>
        <p:spPr>
          <a:xfrm>
            <a:off x="184041" y="0"/>
            <a:ext cx="12256496" cy="2093458"/>
          </a:xfrm>
          <a:prstGeom prst="rect">
            <a:avLst/>
          </a:prstGeom>
        </p:spPr>
        <p:txBody>
          <a:bodyPr wrap="square" lIns="0" tIns="0" rIns="0" bIns="0" rtlCol="0" anchor="t">
            <a:spAutoFit/>
          </a:bodyPr>
          <a:lstStyle/>
          <a:p>
            <a:pPr>
              <a:spcBef>
                <a:spcPct val="0"/>
              </a:spcBef>
            </a:pPr>
            <a:r>
              <a:rPr lang="en-US" sz="5749" b="1" dirty="0">
                <a:solidFill>
                  <a:srgbClr val="FFFFFF"/>
                </a:solidFill>
                <a:latin typeface="Libre Franklin Semi-Bold"/>
              </a:rPr>
              <a:t>in BW, un </a:t>
            </a:r>
            <a:r>
              <a:rPr lang="en-US" sz="5749" b="1" dirty="0" err="1">
                <a:solidFill>
                  <a:srgbClr val="FFFFFF"/>
                </a:solidFill>
                <a:latin typeface="Libre Franklin Semi-Bold"/>
              </a:rPr>
              <a:t>réseau</a:t>
            </a:r>
            <a:r>
              <a:rPr lang="en-US" sz="5749" b="1" dirty="0">
                <a:solidFill>
                  <a:srgbClr val="FFFFFF"/>
                </a:solidFill>
                <a:latin typeface="Libre Franklin Semi-Bold"/>
              </a:rPr>
              <a:t> </a:t>
            </a:r>
            <a:r>
              <a:rPr lang="en-US" sz="5749" b="1" dirty="0" err="1">
                <a:solidFill>
                  <a:srgbClr val="FFFFFF"/>
                </a:solidFill>
                <a:latin typeface="Libre Franklin Semi-Bold"/>
              </a:rPr>
              <a:t>mutualisé</a:t>
            </a:r>
            <a:r>
              <a:rPr lang="en-US" sz="5749" b="1" dirty="0">
                <a:solidFill>
                  <a:srgbClr val="FFFFFF"/>
                </a:solidFill>
                <a:latin typeface="Libre Franklin Semi-Bold"/>
              </a:rPr>
              <a:t> </a:t>
            </a:r>
          </a:p>
          <a:p>
            <a:pPr>
              <a:lnSpc>
                <a:spcPts val="10737"/>
              </a:lnSpc>
              <a:spcBef>
                <a:spcPct val="0"/>
              </a:spcBef>
            </a:pPr>
            <a:r>
              <a:rPr lang="en-US" sz="5749" b="1" dirty="0">
                <a:solidFill>
                  <a:srgbClr val="FFFFFF"/>
                </a:solidFill>
                <a:latin typeface="Libre Franklin Semi-Bold"/>
              </a:rPr>
              <a:t>de 17 recyparcs</a:t>
            </a:r>
          </a:p>
        </p:txBody>
      </p:sp>
      <p:sp>
        <p:nvSpPr>
          <p:cNvPr id="10" name="TextBox 10"/>
          <p:cNvSpPr txBox="1"/>
          <p:nvPr/>
        </p:nvSpPr>
        <p:spPr>
          <a:xfrm>
            <a:off x="9060431" y="9320831"/>
            <a:ext cx="9200082" cy="531684"/>
          </a:xfrm>
          <a:prstGeom prst="rect">
            <a:avLst/>
          </a:prstGeom>
        </p:spPr>
        <p:txBody>
          <a:bodyPr wrap="square" lIns="0" tIns="0" rIns="0" bIns="0" rtlCol="0" anchor="ctr">
            <a:spAutoFit/>
          </a:bodyPr>
          <a:lstStyle/>
          <a:p>
            <a:pPr algn="ctr">
              <a:lnSpc>
                <a:spcPts val="4737"/>
              </a:lnSpc>
            </a:pPr>
            <a:r>
              <a:rPr lang="en-US" sz="2700" dirty="0">
                <a:solidFill>
                  <a:srgbClr val="000000"/>
                </a:solidFill>
                <a:latin typeface="Franklin Gothic Book" panose="020B0503020102020204" pitchFamily="34" charset="0"/>
              </a:rPr>
              <a:t>Sur les 27 communes du Brabant wallon et Braine-le-Comte</a:t>
            </a:r>
          </a:p>
        </p:txBody>
      </p:sp>
      <p:sp>
        <p:nvSpPr>
          <p:cNvPr id="2" name="Ellipse 1">
            <a:extLst>
              <a:ext uri="{FF2B5EF4-FFF2-40B4-BE49-F238E27FC236}">
                <a16:creationId xmlns:a16="http://schemas.microsoft.com/office/drawing/2014/main" id="{3CFC5B80-BFDA-4807-A347-706CDCB9EB39}"/>
              </a:ext>
            </a:extLst>
          </p:cNvPr>
          <p:cNvSpPr/>
          <p:nvPr/>
        </p:nvSpPr>
        <p:spPr>
          <a:xfrm>
            <a:off x="9551963" y="4248443"/>
            <a:ext cx="2768212" cy="2264898"/>
          </a:xfrm>
          <a:prstGeom prst="ellipse">
            <a:avLst/>
          </a:prstGeom>
          <a:noFill/>
          <a:ln w="76200">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Rectangle 3">
            <a:extLst>
              <a:ext uri="{FF2B5EF4-FFF2-40B4-BE49-F238E27FC236}">
                <a16:creationId xmlns:a16="http://schemas.microsoft.com/office/drawing/2014/main" id="{270AFE74-7B05-41F4-A3B0-56782B0C46AC}"/>
              </a:ext>
            </a:extLst>
          </p:cNvPr>
          <p:cNvSpPr/>
          <p:nvPr/>
        </p:nvSpPr>
        <p:spPr>
          <a:xfrm>
            <a:off x="865415" y="8883350"/>
            <a:ext cx="5959928" cy="954107"/>
          </a:xfrm>
          <a:prstGeom prst="rect">
            <a:avLst/>
          </a:prstGeom>
        </p:spPr>
        <p:txBody>
          <a:bodyPr wrap="square">
            <a:spAutoFit/>
          </a:bodyPr>
          <a:lstStyle/>
          <a:p>
            <a:pPr lvl="0">
              <a:buSzPts val="1000"/>
            </a:pPr>
            <a:r>
              <a:rPr lang="fr-BE" sz="2800" dirty="0">
                <a:latin typeface="Franklin Gothic Book" panose="020B0503020102020204" pitchFamily="34" charset="0"/>
              </a:rPr>
              <a:t>lundi-vendredi 10h-17h</a:t>
            </a:r>
          </a:p>
          <a:p>
            <a:pPr lvl="0">
              <a:buSzPts val="1000"/>
            </a:pPr>
            <a:r>
              <a:rPr lang="fr-BE" sz="2800" dirty="0">
                <a:latin typeface="Franklin Gothic Book" panose="020B0503020102020204" pitchFamily="34" charset="0"/>
              </a:rPr>
              <a:t>samedi 9h30-17h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7981">
            <a:off x="-200356" y="-1623204"/>
            <a:ext cx="7568990" cy="2389365"/>
            <a:chOff x="0" y="0"/>
            <a:chExt cx="1993479" cy="629298"/>
          </a:xfrm>
        </p:grpSpPr>
        <p:sp>
          <p:nvSpPr>
            <p:cNvPr id="3" name="Freeform 3"/>
            <p:cNvSpPr/>
            <p:nvPr/>
          </p:nvSpPr>
          <p:spPr>
            <a:xfrm>
              <a:off x="0" y="0"/>
              <a:ext cx="1993479" cy="629298"/>
            </a:xfrm>
            <a:custGeom>
              <a:avLst/>
              <a:gdLst/>
              <a:ahLst/>
              <a:cxnLst/>
              <a:rect l="l" t="t" r="r" b="b"/>
              <a:pathLst>
                <a:path w="1993479" h="629298">
                  <a:moveTo>
                    <a:pt x="0" y="0"/>
                  </a:moveTo>
                  <a:lnTo>
                    <a:pt x="1993479" y="0"/>
                  </a:lnTo>
                  <a:lnTo>
                    <a:pt x="1993479" y="629298"/>
                  </a:lnTo>
                  <a:lnTo>
                    <a:pt x="0" y="629298"/>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4" name="TextBox 4"/>
            <p:cNvSpPr txBox="1"/>
            <p:nvPr/>
          </p:nvSpPr>
          <p:spPr>
            <a:xfrm>
              <a:off x="0" y="0"/>
              <a:ext cx="1993479" cy="629298"/>
            </a:xfrm>
            <a:prstGeom prst="rect">
              <a:avLst/>
            </a:prstGeom>
          </p:spPr>
          <p:txBody>
            <a:bodyPr lIns="50800" tIns="50800" rIns="50800" bIns="50800" rtlCol="0" anchor="ctr"/>
            <a:lstStyle/>
            <a:p>
              <a:pPr algn="ctr">
                <a:lnSpc>
                  <a:spcPts val="2038"/>
                </a:lnSpc>
              </a:pPr>
              <a:endParaRPr/>
            </a:p>
          </p:txBody>
        </p:sp>
      </p:grpSp>
      <p:grpSp>
        <p:nvGrpSpPr>
          <p:cNvPr id="5" name="Group 5"/>
          <p:cNvGrpSpPr/>
          <p:nvPr/>
        </p:nvGrpSpPr>
        <p:grpSpPr>
          <a:xfrm rot="197980">
            <a:off x="-416704" y="9471491"/>
            <a:ext cx="17804575" cy="1634760"/>
            <a:chOff x="0" y="0"/>
            <a:chExt cx="4689271" cy="430554"/>
          </a:xfrm>
        </p:grpSpPr>
        <p:sp>
          <p:nvSpPr>
            <p:cNvPr id="6" name="Freeform 6"/>
            <p:cNvSpPr/>
            <p:nvPr/>
          </p:nvSpPr>
          <p:spPr>
            <a:xfrm>
              <a:off x="0" y="0"/>
              <a:ext cx="4689271" cy="430554"/>
            </a:xfrm>
            <a:custGeom>
              <a:avLst/>
              <a:gdLst/>
              <a:ahLst/>
              <a:cxnLst/>
              <a:rect l="l" t="t" r="r" b="b"/>
              <a:pathLst>
                <a:path w="4689271" h="430554">
                  <a:moveTo>
                    <a:pt x="0" y="0"/>
                  </a:moveTo>
                  <a:lnTo>
                    <a:pt x="4689271" y="0"/>
                  </a:lnTo>
                  <a:lnTo>
                    <a:pt x="4689271" y="430554"/>
                  </a:lnTo>
                  <a:lnTo>
                    <a:pt x="0" y="430554"/>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7" name="TextBox 7"/>
            <p:cNvSpPr txBox="1"/>
            <p:nvPr/>
          </p:nvSpPr>
          <p:spPr>
            <a:xfrm>
              <a:off x="0" y="0"/>
              <a:ext cx="4689271" cy="430554"/>
            </a:xfrm>
            <a:prstGeom prst="rect">
              <a:avLst/>
            </a:prstGeom>
          </p:spPr>
          <p:txBody>
            <a:bodyPr lIns="50800" tIns="50800" rIns="50800" bIns="50800" rtlCol="0" anchor="ctr"/>
            <a:lstStyle/>
            <a:p>
              <a:pPr algn="ctr">
                <a:lnSpc>
                  <a:spcPts val="2038"/>
                </a:lnSpc>
              </a:pPr>
              <a:endParaRPr/>
            </a:p>
          </p:txBody>
        </p:sp>
      </p:grpSp>
      <p:sp>
        <p:nvSpPr>
          <p:cNvPr id="8" name="Freeform 8"/>
          <p:cNvSpPr/>
          <p:nvPr/>
        </p:nvSpPr>
        <p:spPr>
          <a:xfrm>
            <a:off x="7805545" y="4527663"/>
            <a:ext cx="1231642" cy="976077"/>
          </a:xfrm>
          <a:custGeom>
            <a:avLst/>
            <a:gdLst/>
            <a:ahLst/>
            <a:cxnLst/>
            <a:rect l="l" t="t" r="r" b="b"/>
            <a:pathLst>
              <a:path w="1231642" h="976077">
                <a:moveTo>
                  <a:pt x="0" y="0"/>
                </a:moveTo>
                <a:lnTo>
                  <a:pt x="1231642" y="0"/>
                </a:lnTo>
                <a:lnTo>
                  <a:pt x="1231642" y="976076"/>
                </a:lnTo>
                <a:lnTo>
                  <a:pt x="0" y="9760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BE"/>
          </a:p>
        </p:txBody>
      </p:sp>
      <p:sp>
        <p:nvSpPr>
          <p:cNvPr id="9" name="Freeform 9"/>
          <p:cNvSpPr/>
          <p:nvPr/>
        </p:nvSpPr>
        <p:spPr>
          <a:xfrm rot="863577">
            <a:off x="641774" y="4040687"/>
            <a:ext cx="3744387" cy="4525404"/>
          </a:xfrm>
          <a:custGeom>
            <a:avLst/>
            <a:gdLst/>
            <a:ahLst/>
            <a:cxnLst/>
            <a:rect l="l" t="t" r="r" b="b"/>
            <a:pathLst>
              <a:path w="3043146" h="4316519">
                <a:moveTo>
                  <a:pt x="0" y="0"/>
                </a:moveTo>
                <a:lnTo>
                  <a:pt x="3043146" y="0"/>
                </a:lnTo>
                <a:lnTo>
                  <a:pt x="3043146" y="4316520"/>
                </a:lnTo>
                <a:lnTo>
                  <a:pt x="0" y="4316520"/>
                </a:lnTo>
                <a:lnTo>
                  <a:pt x="0" y="0"/>
                </a:lnTo>
                <a:close/>
              </a:path>
            </a:pathLst>
          </a:custGeom>
          <a:blipFill>
            <a:blip r:embed="rId4"/>
            <a:stretch>
              <a:fillRect/>
            </a:stretch>
          </a:blipFill>
        </p:spPr>
        <p:txBody>
          <a:bodyPr/>
          <a:lstStyle/>
          <a:p>
            <a:endParaRPr lang="fr-BE"/>
          </a:p>
        </p:txBody>
      </p:sp>
      <p:grpSp>
        <p:nvGrpSpPr>
          <p:cNvPr id="10" name="Group 10"/>
          <p:cNvGrpSpPr/>
          <p:nvPr/>
        </p:nvGrpSpPr>
        <p:grpSpPr>
          <a:xfrm>
            <a:off x="4186723" y="4086092"/>
            <a:ext cx="3293550" cy="3635588"/>
            <a:chOff x="0" y="0"/>
            <a:chExt cx="4391400" cy="4847451"/>
          </a:xfrm>
        </p:grpSpPr>
        <p:sp>
          <p:nvSpPr>
            <p:cNvPr id="11" name="Freeform 11"/>
            <p:cNvSpPr/>
            <p:nvPr/>
          </p:nvSpPr>
          <p:spPr>
            <a:xfrm>
              <a:off x="659390" y="1115442"/>
              <a:ext cx="3732010" cy="3732010"/>
            </a:xfrm>
            <a:custGeom>
              <a:avLst/>
              <a:gdLst/>
              <a:ahLst/>
              <a:cxnLst/>
              <a:rect l="l" t="t" r="r" b="b"/>
              <a:pathLst>
                <a:path w="3732010" h="3732010">
                  <a:moveTo>
                    <a:pt x="0" y="0"/>
                  </a:moveTo>
                  <a:lnTo>
                    <a:pt x="3732010" y="0"/>
                  </a:lnTo>
                  <a:lnTo>
                    <a:pt x="3732010" y="3732009"/>
                  </a:lnTo>
                  <a:lnTo>
                    <a:pt x="0" y="3732009"/>
                  </a:lnTo>
                  <a:lnTo>
                    <a:pt x="0" y="0"/>
                  </a:lnTo>
                  <a:close/>
                </a:path>
              </a:pathLst>
            </a:custGeom>
            <a:blipFill>
              <a:blip r:embed="rId5"/>
              <a:stretch>
                <a:fillRect/>
              </a:stretch>
            </a:blipFill>
          </p:spPr>
          <p:txBody>
            <a:bodyPr/>
            <a:lstStyle/>
            <a:p>
              <a:endParaRPr lang="fr-BE"/>
            </a:p>
          </p:txBody>
        </p:sp>
        <p:sp>
          <p:nvSpPr>
            <p:cNvPr id="12" name="Freeform 12"/>
            <p:cNvSpPr/>
            <p:nvPr/>
          </p:nvSpPr>
          <p:spPr>
            <a:xfrm>
              <a:off x="1933015" y="2322445"/>
              <a:ext cx="1184761" cy="1184761"/>
            </a:xfrm>
            <a:custGeom>
              <a:avLst/>
              <a:gdLst/>
              <a:ahLst/>
              <a:cxnLst/>
              <a:rect l="l" t="t" r="r" b="b"/>
              <a:pathLst>
                <a:path w="1184761" h="1184761">
                  <a:moveTo>
                    <a:pt x="0" y="0"/>
                  </a:moveTo>
                  <a:lnTo>
                    <a:pt x="1184761" y="0"/>
                  </a:lnTo>
                  <a:lnTo>
                    <a:pt x="1184761" y="1184761"/>
                  </a:lnTo>
                  <a:lnTo>
                    <a:pt x="0" y="118476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3" name="Freeform 13"/>
            <p:cNvSpPr/>
            <p:nvPr/>
          </p:nvSpPr>
          <p:spPr>
            <a:xfrm rot="-910272">
              <a:off x="127847" y="182967"/>
              <a:ext cx="1555981" cy="1184245"/>
            </a:xfrm>
            <a:custGeom>
              <a:avLst/>
              <a:gdLst/>
              <a:ahLst/>
              <a:cxnLst/>
              <a:rect l="l" t="t" r="r" b="b"/>
              <a:pathLst>
                <a:path w="1555981" h="1184245">
                  <a:moveTo>
                    <a:pt x="0" y="0"/>
                  </a:moveTo>
                  <a:lnTo>
                    <a:pt x="1555981" y="0"/>
                  </a:lnTo>
                  <a:lnTo>
                    <a:pt x="1555981" y="1184245"/>
                  </a:lnTo>
                  <a:lnTo>
                    <a:pt x="0" y="118424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BE"/>
            </a:p>
          </p:txBody>
        </p:sp>
      </p:grpSp>
      <p:sp>
        <p:nvSpPr>
          <p:cNvPr id="14" name="Freeform 14"/>
          <p:cNvSpPr/>
          <p:nvPr/>
        </p:nvSpPr>
        <p:spPr>
          <a:xfrm rot="20633411">
            <a:off x="14654084" y="5768527"/>
            <a:ext cx="3037111" cy="4219877"/>
          </a:xfrm>
          <a:custGeom>
            <a:avLst/>
            <a:gdLst/>
            <a:ahLst/>
            <a:cxnLst/>
            <a:rect l="l" t="t" r="r" b="b"/>
            <a:pathLst>
              <a:path w="2764717" h="4036794">
                <a:moveTo>
                  <a:pt x="0" y="0"/>
                </a:moveTo>
                <a:lnTo>
                  <a:pt x="2764716" y="0"/>
                </a:lnTo>
                <a:lnTo>
                  <a:pt x="2764716" y="4036795"/>
                </a:lnTo>
                <a:lnTo>
                  <a:pt x="0" y="4036795"/>
                </a:lnTo>
                <a:lnTo>
                  <a:pt x="0" y="0"/>
                </a:lnTo>
                <a:close/>
              </a:path>
            </a:pathLst>
          </a:custGeom>
          <a:blipFill>
            <a:blip r:embed="rId10"/>
            <a:stretch>
              <a:fillRect/>
            </a:stretch>
          </a:blipFill>
          <a:ln w="9525" cap="sq">
            <a:solidFill>
              <a:srgbClr val="E6E6E6"/>
            </a:solidFill>
            <a:prstDash val="solid"/>
            <a:miter/>
          </a:ln>
        </p:spPr>
        <p:txBody>
          <a:bodyPr/>
          <a:lstStyle/>
          <a:p>
            <a:endParaRPr lang="fr-BE"/>
          </a:p>
        </p:txBody>
      </p:sp>
      <p:sp>
        <p:nvSpPr>
          <p:cNvPr id="15" name="Freeform 15"/>
          <p:cNvSpPr/>
          <p:nvPr/>
        </p:nvSpPr>
        <p:spPr>
          <a:xfrm>
            <a:off x="17271709" y="6419584"/>
            <a:ext cx="905685" cy="905685"/>
          </a:xfrm>
          <a:custGeom>
            <a:avLst/>
            <a:gdLst/>
            <a:ahLst/>
            <a:cxnLst/>
            <a:rect l="l" t="t" r="r" b="b"/>
            <a:pathLst>
              <a:path w="905685" h="905685">
                <a:moveTo>
                  <a:pt x="0" y="0"/>
                </a:moveTo>
                <a:lnTo>
                  <a:pt x="905685" y="0"/>
                </a:lnTo>
                <a:lnTo>
                  <a:pt x="905685" y="905685"/>
                </a:lnTo>
                <a:lnTo>
                  <a:pt x="0" y="90568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BE"/>
          </a:p>
        </p:txBody>
      </p:sp>
      <p:sp>
        <p:nvSpPr>
          <p:cNvPr id="16" name="TextBox 16"/>
          <p:cNvSpPr txBox="1"/>
          <p:nvPr/>
        </p:nvSpPr>
        <p:spPr>
          <a:xfrm>
            <a:off x="138094" y="-157454"/>
            <a:ext cx="5819856" cy="969729"/>
          </a:xfrm>
          <a:prstGeom prst="rect">
            <a:avLst/>
          </a:prstGeom>
        </p:spPr>
        <p:txBody>
          <a:bodyPr lIns="0" tIns="0" rIns="0" bIns="0" rtlCol="0" anchor="t">
            <a:spAutoFit/>
          </a:bodyPr>
          <a:lstStyle/>
          <a:p>
            <a:pPr algn="l">
              <a:lnSpc>
                <a:spcPts val="8048"/>
              </a:lnSpc>
            </a:pPr>
            <a:r>
              <a:rPr lang="en-US" sz="5749" b="1" dirty="0" err="1">
                <a:solidFill>
                  <a:srgbClr val="FFFFFF"/>
                </a:solidFill>
                <a:latin typeface="Libre Franklin Semi-Bold"/>
                <a:ea typeface="Libre Franklin Semi-Bold"/>
                <a:cs typeface="Libre Franklin Semi-Bold"/>
                <a:sym typeface="Libre Franklin Semi-Bold"/>
              </a:rPr>
              <a:t>Espaces-Récup</a:t>
            </a:r>
            <a:r>
              <a:rPr lang="en-US" sz="5749" b="1" dirty="0">
                <a:solidFill>
                  <a:srgbClr val="FFFFFF"/>
                </a:solidFill>
                <a:latin typeface="Libre Franklin Semi-Bold"/>
                <a:ea typeface="Libre Franklin Semi-Bold"/>
                <a:cs typeface="Libre Franklin Semi-Bold"/>
                <a:sym typeface="Libre Franklin Semi-Bold"/>
              </a:rPr>
              <a:t>’</a:t>
            </a:r>
          </a:p>
        </p:txBody>
      </p:sp>
      <p:sp>
        <p:nvSpPr>
          <p:cNvPr id="17" name="TextBox 17"/>
          <p:cNvSpPr txBox="1"/>
          <p:nvPr/>
        </p:nvSpPr>
        <p:spPr>
          <a:xfrm>
            <a:off x="3879840" y="7641038"/>
            <a:ext cx="3331277" cy="450573"/>
          </a:xfrm>
          <a:prstGeom prst="rect">
            <a:avLst/>
          </a:prstGeom>
        </p:spPr>
        <p:txBody>
          <a:bodyPr wrap="square" lIns="0" tIns="0" rIns="0" bIns="0" rtlCol="0" anchor="t">
            <a:spAutoFit/>
          </a:bodyPr>
          <a:lstStyle/>
          <a:p>
            <a:pPr marL="136909" lvl="1" algn="l">
              <a:lnSpc>
                <a:spcPts val="4085"/>
              </a:lnSpc>
            </a:pPr>
            <a:r>
              <a:rPr lang="en-US" sz="1600" u="sng" dirty="0">
                <a:solidFill>
                  <a:srgbClr val="000000"/>
                </a:solidFill>
                <a:latin typeface="Libre Franklin"/>
                <a:ea typeface="Libre Franklin"/>
                <a:cs typeface="Libre Franklin"/>
                <a:sym typeface="Libre Franklin"/>
                <a:hlinkClick r:id="rId13" tooltip="https://youtu.be/0GUMgXSPaB8"/>
              </a:rPr>
              <a:t>https://youtu.be/0GUMgXSPaB8</a:t>
            </a:r>
          </a:p>
        </p:txBody>
      </p:sp>
      <p:sp>
        <p:nvSpPr>
          <p:cNvPr id="18" name="TextBox 18"/>
          <p:cNvSpPr txBox="1"/>
          <p:nvPr/>
        </p:nvSpPr>
        <p:spPr>
          <a:xfrm>
            <a:off x="11022695" y="4080164"/>
            <a:ext cx="6439807" cy="481014"/>
          </a:xfrm>
          <a:prstGeom prst="rect">
            <a:avLst/>
          </a:prstGeom>
        </p:spPr>
        <p:txBody>
          <a:bodyPr lIns="0" tIns="0" rIns="0" bIns="0" rtlCol="0" anchor="t">
            <a:spAutoFit/>
          </a:bodyPr>
          <a:lstStyle/>
          <a:p>
            <a:pPr algn="l">
              <a:lnSpc>
                <a:spcPts val="3944"/>
              </a:lnSpc>
            </a:pPr>
            <a:r>
              <a:rPr lang="en-US" sz="2817" b="1" dirty="0" err="1">
                <a:solidFill>
                  <a:srgbClr val="00B9D4"/>
                </a:solidFill>
                <a:latin typeface="Libre Franklin Bold"/>
                <a:ea typeface="Libre Franklin Bold"/>
                <a:cs typeface="Libre Franklin Bold"/>
                <a:sym typeface="Libre Franklin Bold"/>
              </a:rPr>
              <a:t>Présents</a:t>
            </a:r>
            <a:r>
              <a:rPr lang="en-US" sz="2817" b="1" dirty="0">
                <a:solidFill>
                  <a:srgbClr val="00B9D4"/>
                </a:solidFill>
                <a:latin typeface="Libre Franklin Bold"/>
                <a:ea typeface="Libre Franklin Bold"/>
                <a:cs typeface="Libre Franklin Bold"/>
                <a:sym typeface="Libre Franklin Bold"/>
              </a:rPr>
              <a:t> dans 6 recyparcs </a:t>
            </a:r>
          </a:p>
        </p:txBody>
      </p:sp>
      <p:sp>
        <p:nvSpPr>
          <p:cNvPr id="19" name="TextBox 19"/>
          <p:cNvSpPr txBox="1"/>
          <p:nvPr/>
        </p:nvSpPr>
        <p:spPr>
          <a:xfrm>
            <a:off x="11011798" y="4601053"/>
            <a:ext cx="5670878" cy="1415067"/>
          </a:xfrm>
          <a:prstGeom prst="rect">
            <a:avLst/>
          </a:prstGeom>
        </p:spPr>
        <p:txBody>
          <a:bodyPr wrap="square" lIns="0" tIns="0" rIns="0" bIns="0" rtlCol="0" anchor="t">
            <a:spAutoFit/>
          </a:bodyPr>
          <a:lstStyle/>
          <a:p>
            <a:pPr algn="l">
              <a:lnSpc>
                <a:spcPts val="3787"/>
              </a:lnSpc>
            </a:pPr>
            <a:r>
              <a:rPr lang="en-US" sz="2400" dirty="0">
                <a:solidFill>
                  <a:srgbClr val="000000"/>
                </a:solidFill>
                <a:latin typeface="Libre Franklin"/>
                <a:ea typeface="Libre Franklin"/>
                <a:cs typeface="Libre Franklin"/>
                <a:sym typeface="Libre Franklin"/>
              </a:rPr>
              <a:t>Nivelles, Chaumont-</a:t>
            </a:r>
            <a:r>
              <a:rPr lang="en-US" sz="2400" dirty="0" err="1">
                <a:solidFill>
                  <a:srgbClr val="000000"/>
                </a:solidFill>
                <a:latin typeface="Libre Franklin"/>
                <a:ea typeface="Libre Franklin"/>
                <a:cs typeface="Libre Franklin"/>
                <a:sym typeface="Libre Franklin"/>
              </a:rPr>
              <a:t>Gistoux</a:t>
            </a:r>
            <a:r>
              <a:rPr lang="en-US" sz="2400" dirty="0">
                <a:solidFill>
                  <a:srgbClr val="000000"/>
                </a:solidFill>
                <a:latin typeface="Libre Franklin"/>
                <a:ea typeface="Libre Franklin"/>
                <a:cs typeface="Libre Franklin"/>
                <a:sym typeface="Libre Franklin"/>
              </a:rPr>
              <a:t>, Ittre,</a:t>
            </a:r>
          </a:p>
          <a:p>
            <a:pPr algn="l">
              <a:lnSpc>
                <a:spcPts val="3787"/>
              </a:lnSpc>
            </a:pPr>
            <a:r>
              <a:rPr lang="en-US" sz="2400" dirty="0">
                <a:solidFill>
                  <a:srgbClr val="000000"/>
                </a:solidFill>
                <a:latin typeface="Libre Franklin"/>
                <a:ea typeface="Libre Franklin"/>
                <a:cs typeface="Libre Franklin"/>
                <a:sym typeface="Libre Franklin"/>
              </a:rPr>
              <a:t>Braine-le-Château, Rebecq et Perwez.</a:t>
            </a:r>
          </a:p>
          <a:p>
            <a:pPr algn="l">
              <a:lnSpc>
                <a:spcPts val="3787"/>
              </a:lnSpc>
            </a:pPr>
            <a:r>
              <a:rPr lang="en-US" sz="2400" dirty="0">
                <a:solidFill>
                  <a:srgbClr val="000000"/>
                </a:solidFill>
                <a:latin typeface="Libre Franklin"/>
                <a:ea typeface="Libre Franklin"/>
                <a:cs typeface="Libre Franklin"/>
                <a:sym typeface="Wingdings" panose="05000000000000000000" pitchFamily="2" charset="2"/>
              </a:rPr>
              <a:t> </a:t>
            </a:r>
            <a:r>
              <a:rPr lang="en-US" sz="2400" dirty="0">
                <a:solidFill>
                  <a:srgbClr val="000000"/>
                </a:solidFill>
                <a:latin typeface="Libre Franklin"/>
                <a:ea typeface="Libre Franklin"/>
                <a:cs typeface="Libre Franklin"/>
                <a:sym typeface="Libre Franklin"/>
              </a:rPr>
              <a:t>Objectif 2028 : 1/recyparc</a:t>
            </a:r>
          </a:p>
        </p:txBody>
      </p:sp>
      <p:sp>
        <p:nvSpPr>
          <p:cNvPr id="22" name="Freeform 2" descr="Une image contenant ciel, plein air, nuage, route  Le contenu généré par l’IA peut être incorrect.">
            <a:extLst>
              <a:ext uri="{FF2B5EF4-FFF2-40B4-BE49-F238E27FC236}">
                <a16:creationId xmlns:a16="http://schemas.microsoft.com/office/drawing/2014/main" id="{B6D4DFA6-C31D-4F43-B8ED-C9983F7A7C07}"/>
              </a:ext>
            </a:extLst>
          </p:cNvPr>
          <p:cNvSpPr/>
          <p:nvPr/>
        </p:nvSpPr>
        <p:spPr>
          <a:xfrm>
            <a:off x="704557" y="780208"/>
            <a:ext cx="7324210" cy="3211922"/>
          </a:xfrm>
          <a:custGeom>
            <a:avLst/>
            <a:gdLst/>
            <a:ahLst/>
            <a:cxnLst/>
            <a:rect l="l" t="t" r="r" b="b"/>
            <a:pathLst>
              <a:path w="6609265" h="3796491">
                <a:moveTo>
                  <a:pt x="0" y="0"/>
                </a:moveTo>
                <a:lnTo>
                  <a:pt x="6609265" y="0"/>
                </a:lnTo>
                <a:lnTo>
                  <a:pt x="6609265" y="3796491"/>
                </a:lnTo>
                <a:lnTo>
                  <a:pt x="0" y="3796491"/>
                </a:lnTo>
                <a:lnTo>
                  <a:pt x="0" y="0"/>
                </a:lnTo>
                <a:close/>
              </a:path>
            </a:pathLst>
          </a:custGeom>
          <a:blipFill>
            <a:blip r:embed="rId14"/>
            <a:stretch>
              <a:fillRect l="-2119"/>
            </a:stretch>
          </a:blipFill>
        </p:spPr>
        <p:txBody>
          <a:bodyPr/>
          <a:lstStyle/>
          <a:p>
            <a:endParaRPr lang="fr-BE"/>
          </a:p>
        </p:txBody>
      </p:sp>
      <p:pic>
        <p:nvPicPr>
          <p:cNvPr id="1026" name="Picture 2" descr="La Ressourcerie Restor : des objets de qualité à prix avantageux avec un  caractère social et environnemental — Walhain - La Commune">
            <a:extLst>
              <a:ext uri="{FF2B5EF4-FFF2-40B4-BE49-F238E27FC236}">
                <a16:creationId xmlns:a16="http://schemas.microsoft.com/office/drawing/2014/main" id="{8242CFCC-A86B-4A44-B75C-AB66B713EEB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36973" y="237077"/>
            <a:ext cx="1722262" cy="2433036"/>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7B910159-DFA5-4180-8B53-678FE3006B4F}"/>
              </a:ext>
            </a:extLst>
          </p:cNvPr>
          <p:cNvSpPr txBox="1"/>
          <p:nvPr/>
        </p:nvSpPr>
        <p:spPr>
          <a:xfrm>
            <a:off x="10421930" y="109350"/>
            <a:ext cx="7641339" cy="3785652"/>
          </a:xfrm>
          <a:prstGeom prst="rect">
            <a:avLst/>
          </a:prstGeom>
          <a:noFill/>
          <a:ln>
            <a:solidFill>
              <a:schemeClr val="accent5"/>
            </a:solidFill>
          </a:ln>
        </p:spPr>
        <p:txBody>
          <a:bodyPr wrap="square" rtlCol="0">
            <a:spAutoFit/>
          </a:bodyPr>
          <a:lstStyle/>
          <a:p>
            <a:pPr algn="ctr"/>
            <a:r>
              <a:rPr lang="fr-BE" sz="2000" b="1" u="sng" dirty="0">
                <a:solidFill>
                  <a:schemeClr val="accent5"/>
                </a:solidFill>
                <a:latin typeface="Franklin Gothic Book" panose="020B0503020102020204" pitchFamily="34" charset="0"/>
              </a:rPr>
              <a:t>Déchets acceptés (bon état)</a:t>
            </a:r>
          </a:p>
          <a:p>
            <a:r>
              <a:rPr lang="fr-BE" sz="2000" b="1" dirty="0">
                <a:latin typeface="Franklin Gothic Book" panose="020B0503020102020204" pitchFamily="34" charset="0"/>
              </a:rPr>
              <a:t>Mobilier</a:t>
            </a:r>
            <a:r>
              <a:rPr lang="fr-BE" sz="2000" dirty="0">
                <a:latin typeface="Franklin Gothic Book" panose="020B0503020102020204" pitchFamily="34" charset="0"/>
              </a:rPr>
              <a:t> : canapé, fauteuil, pouf, tabouret, banc, bureau, armoire en bois ou métallique, table, chaise, lit, sommier, commode, mobilier de jardin, ...</a:t>
            </a:r>
          </a:p>
          <a:p>
            <a:r>
              <a:rPr lang="fr-BE" sz="2000" b="1" dirty="0">
                <a:latin typeface="Franklin Gothic Book" panose="020B0503020102020204" pitchFamily="34" charset="0"/>
              </a:rPr>
              <a:t>Articles bébés </a:t>
            </a:r>
            <a:r>
              <a:rPr lang="fr-BE" sz="2000" dirty="0">
                <a:latin typeface="Franklin Gothic Book" panose="020B0503020102020204" pitchFamily="34" charset="0"/>
              </a:rPr>
              <a:t>: poussettes, buggy, parcs, berceaux, tables à langer, jouets, tricycles, trotteurs, ...</a:t>
            </a:r>
          </a:p>
          <a:p>
            <a:r>
              <a:rPr lang="fr-BE" sz="2000" b="1" dirty="0">
                <a:latin typeface="Franklin Gothic Book" panose="020B0503020102020204" pitchFamily="34" charset="0"/>
              </a:rPr>
              <a:t>Articles ménagers </a:t>
            </a:r>
            <a:r>
              <a:rPr lang="fr-BE" sz="2000" dirty="0">
                <a:latin typeface="Franklin Gothic Book" panose="020B0503020102020204" pitchFamily="34" charset="0"/>
              </a:rPr>
              <a:t>: bibelots, vaisselles et articles de décoration, miroirs, planches à repasser, ...</a:t>
            </a:r>
          </a:p>
          <a:p>
            <a:r>
              <a:rPr lang="fr-BE" sz="2000" b="1" dirty="0">
                <a:latin typeface="Franklin Gothic Book" panose="020B0503020102020204" pitchFamily="34" charset="0"/>
              </a:rPr>
              <a:t>Vélos</a:t>
            </a:r>
            <a:r>
              <a:rPr lang="fr-BE" sz="2000" dirty="0">
                <a:latin typeface="Franklin Gothic Book" panose="020B0503020102020204" pitchFamily="34" charset="0"/>
              </a:rPr>
              <a:t> enfants et adultes, poussettes, buggys, trottinettes, rollers, ...</a:t>
            </a:r>
          </a:p>
          <a:p>
            <a:r>
              <a:rPr lang="fr-BE" sz="2000" b="1" dirty="0">
                <a:latin typeface="Franklin Gothic Book" panose="020B0503020102020204" pitchFamily="34" charset="0"/>
              </a:rPr>
              <a:t>Loisirs </a:t>
            </a:r>
            <a:r>
              <a:rPr lang="fr-BE" sz="2000" dirty="0">
                <a:latin typeface="Franklin Gothic Book" panose="020B0503020102020204" pitchFamily="34" charset="0"/>
              </a:rPr>
              <a:t>: jouets, sports, jeux, livres, BD, ...</a:t>
            </a:r>
          </a:p>
          <a:p>
            <a:r>
              <a:rPr lang="fr-BE" sz="2000" b="1" dirty="0">
                <a:latin typeface="Franklin Gothic Book" panose="020B0503020102020204" pitchFamily="34" charset="0"/>
              </a:rPr>
              <a:t>Brico outils : </a:t>
            </a:r>
            <a:r>
              <a:rPr lang="fr-BE" sz="2000" dirty="0">
                <a:latin typeface="Franklin Gothic Book" panose="020B0503020102020204" pitchFamily="34" charset="0"/>
              </a:rPr>
              <a:t>outils et quincailleries, bancs de menuisiers, échelles, ...</a:t>
            </a:r>
          </a:p>
          <a:p>
            <a:r>
              <a:rPr lang="fr-BE" sz="2000" b="1" dirty="0">
                <a:latin typeface="Franklin Gothic Book" panose="020B0503020102020204" pitchFamily="34" charset="0"/>
              </a:rPr>
              <a:t>Autres </a:t>
            </a:r>
            <a:r>
              <a:rPr lang="fr-BE" sz="2000" dirty="0">
                <a:latin typeface="Franklin Gothic Book" panose="020B0503020102020204" pitchFamily="34" charset="0"/>
              </a:rPr>
              <a:t>: tapis, valises, sacs à dos, bassines, parasols, brouettes, ...</a:t>
            </a:r>
          </a:p>
        </p:txBody>
      </p:sp>
      <p:pic>
        <p:nvPicPr>
          <p:cNvPr id="29" name="Image 28">
            <a:extLst>
              <a:ext uri="{FF2B5EF4-FFF2-40B4-BE49-F238E27FC236}">
                <a16:creationId xmlns:a16="http://schemas.microsoft.com/office/drawing/2014/main" id="{DD628668-4437-48EA-B940-4BEA63F7D1B7}"/>
              </a:ext>
            </a:extLst>
          </p:cNvPr>
          <p:cNvPicPr>
            <a:picLocks noChangeAspect="1"/>
          </p:cNvPicPr>
          <p:nvPr/>
        </p:nvPicPr>
        <p:blipFill>
          <a:blip r:embed="rId16"/>
          <a:stretch>
            <a:fillRect/>
          </a:stretch>
        </p:blipFill>
        <p:spPr>
          <a:xfrm rot="648693">
            <a:off x="7291996" y="6684381"/>
            <a:ext cx="6069313" cy="3293978"/>
          </a:xfrm>
          <a:prstGeom prst="rect">
            <a:avLst/>
          </a:prstGeom>
        </p:spPr>
      </p:pic>
      <p:sp>
        <p:nvSpPr>
          <p:cNvPr id="24" name="Rectangle 23">
            <a:extLst>
              <a:ext uri="{FF2B5EF4-FFF2-40B4-BE49-F238E27FC236}">
                <a16:creationId xmlns:a16="http://schemas.microsoft.com/office/drawing/2014/main" id="{62E792BC-F9E3-43F6-A710-BECF09026E4E}"/>
              </a:ext>
            </a:extLst>
          </p:cNvPr>
          <p:cNvSpPr/>
          <p:nvPr/>
        </p:nvSpPr>
        <p:spPr>
          <a:xfrm rot="660582">
            <a:off x="8755372" y="6660761"/>
            <a:ext cx="4104713" cy="369332"/>
          </a:xfrm>
          <a:prstGeom prst="rect">
            <a:avLst/>
          </a:prstGeom>
        </p:spPr>
        <p:txBody>
          <a:bodyPr wrap="none">
            <a:spAutoFit/>
          </a:bodyPr>
          <a:lstStyle/>
          <a:p>
            <a:r>
              <a:rPr lang="fr-BE" dirty="0">
                <a:latin typeface="Franklin Gothic Book" panose="020B0503020102020204" pitchFamily="34" charset="0"/>
                <a:hlinkClick r:id="rId17"/>
              </a:rPr>
              <a:t>https://dechets.inbw.be/espaces-recup</a:t>
            </a:r>
            <a:r>
              <a:rPr lang="fr-BE" dirty="0">
                <a:latin typeface="Franklin Gothic Book" panose="020B0503020102020204" pitchFamily="34" charset="0"/>
              </a:rPr>
              <a:t> </a:t>
            </a:r>
          </a:p>
        </p:txBody>
      </p:sp>
      <p:pic>
        <p:nvPicPr>
          <p:cNvPr id="1031" name="Picture 7" descr="Collecte de jouets dans les recyparcs: donner plutôt que jeter! - BEP  Environnement">
            <a:extLst>
              <a:ext uri="{FF2B5EF4-FFF2-40B4-BE49-F238E27FC236}">
                <a16:creationId xmlns:a16="http://schemas.microsoft.com/office/drawing/2014/main" id="{E42E5F76-CEFB-4AFA-8FBF-6342DDB2931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13961" y="8951311"/>
            <a:ext cx="3498971" cy="141743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Offrez à votre ancien vélo une nouvelle histoire ce samedi 19 avril dans  les recyparcs - BEP Environnement">
            <a:extLst>
              <a:ext uri="{FF2B5EF4-FFF2-40B4-BE49-F238E27FC236}">
                <a16:creationId xmlns:a16="http://schemas.microsoft.com/office/drawing/2014/main" id="{C9CABFA0-D31F-49DA-889B-F3E8D64591E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86788" y="8937903"/>
            <a:ext cx="2952750"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234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7981">
            <a:off x="-115949" y="-582197"/>
            <a:ext cx="7568990" cy="2389365"/>
            <a:chOff x="0" y="0"/>
            <a:chExt cx="1993479" cy="629298"/>
          </a:xfrm>
        </p:grpSpPr>
        <p:sp>
          <p:nvSpPr>
            <p:cNvPr id="3" name="Freeform 3"/>
            <p:cNvSpPr/>
            <p:nvPr/>
          </p:nvSpPr>
          <p:spPr>
            <a:xfrm>
              <a:off x="0" y="0"/>
              <a:ext cx="1993479" cy="629298"/>
            </a:xfrm>
            <a:custGeom>
              <a:avLst/>
              <a:gdLst/>
              <a:ahLst/>
              <a:cxnLst/>
              <a:rect l="l" t="t" r="r" b="b"/>
              <a:pathLst>
                <a:path w="1993479" h="629298">
                  <a:moveTo>
                    <a:pt x="0" y="0"/>
                  </a:moveTo>
                  <a:lnTo>
                    <a:pt x="1993479" y="0"/>
                  </a:lnTo>
                  <a:lnTo>
                    <a:pt x="1993479" y="629298"/>
                  </a:lnTo>
                  <a:lnTo>
                    <a:pt x="0" y="629298"/>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4" name="TextBox 4"/>
            <p:cNvSpPr txBox="1"/>
            <p:nvPr/>
          </p:nvSpPr>
          <p:spPr>
            <a:xfrm>
              <a:off x="0" y="0"/>
              <a:ext cx="1993479" cy="629298"/>
            </a:xfrm>
            <a:prstGeom prst="rect">
              <a:avLst/>
            </a:prstGeom>
          </p:spPr>
          <p:txBody>
            <a:bodyPr lIns="50800" tIns="50800" rIns="50800" bIns="50800" rtlCol="0" anchor="ctr"/>
            <a:lstStyle/>
            <a:p>
              <a:pPr algn="ctr">
                <a:lnSpc>
                  <a:spcPts val="2038"/>
                </a:lnSpc>
              </a:pPr>
              <a:endParaRPr/>
            </a:p>
          </p:txBody>
        </p:sp>
      </p:grpSp>
      <p:grpSp>
        <p:nvGrpSpPr>
          <p:cNvPr id="5" name="Group 5"/>
          <p:cNvGrpSpPr/>
          <p:nvPr/>
        </p:nvGrpSpPr>
        <p:grpSpPr>
          <a:xfrm rot="197980">
            <a:off x="-416704" y="9471491"/>
            <a:ext cx="17804575" cy="1634760"/>
            <a:chOff x="0" y="0"/>
            <a:chExt cx="4689271" cy="430554"/>
          </a:xfrm>
        </p:grpSpPr>
        <p:sp>
          <p:nvSpPr>
            <p:cNvPr id="6" name="Freeform 6"/>
            <p:cNvSpPr/>
            <p:nvPr/>
          </p:nvSpPr>
          <p:spPr>
            <a:xfrm>
              <a:off x="0" y="0"/>
              <a:ext cx="4689271" cy="430554"/>
            </a:xfrm>
            <a:custGeom>
              <a:avLst/>
              <a:gdLst/>
              <a:ahLst/>
              <a:cxnLst/>
              <a:rect l="l" t="t" r="r" b="b"/>
              <a:pathLst>
                <a:path w="4689271" h="430554">
                  <a:moveTo>
                    <a:pt x="0" y="0"/>
                  </a:moveTo>
                  <a:lnTo>
                    <a:pt x="4689271" y="0"/>
                  </a:lnTo>
                  <a:lnTo>
                    <a:pt x="4689271" y="430554"/>
                  </a:lnTo>
                  <a:lnTo>
                    <a:pt x="0" y="430554"/>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7" name="TextBox 7"/>
            <p:cNvSpPr txBox="1"/>
            <p:nvPr/>
          </p:nvSpPr>
          <p:spPr>
            <a:xfrm>
              <a:off x="0" y="0"/>
              <a:ext cx="4689271" cy="430554"/>
            </a:xfrm>
            <a:prstGeom prst="rect">
              <a:avLst/>
            </a:prstGeom>
          </p:spPr>
          <p:txBody>
            <a:bodyPr lIns="50800" tIns="50800" rIns="50800" bIns="50800" rtlCol="0" anchor="ctr"/>
            <a:lstStyle/>
            <a:p>
              <a:pPr algn="ctr">
                <a:lnSpc>
                  <a:spcPts val="2038"/>
                </a:lnSpc>
              </a:pPr>
              <a:endParaRPr/>
            </a:p>
          </p:txBody>
        </p:sp>
      </p:grpSp>
      <p:sp>
        <p:nvSpPr>
          <p:cNvPr id="16" name="TextBox 16"/>
          <p:cNvSpPr txBox="1"/>
          <p:nvPr/>
        </p:nvSpPr>
        <p:spPr>
          <a:xfrm>
            <a:off x="644531" y="236444"/>
            <a:ext cx="5819856" cy="1231106"/>
          </a:xfrm>
          <a:prstGeom prst="rect">
            <a:avLst/>
          </a:prstGeom>
        </p:spPr>
        <p:txBody>
          <a:bodyPr lIns="0" tIns="0" rIns="0" bIns="0" rtlCol="0" anchor="t">
            <a:spAutoFit/>
          </a:bodyPr>
          <a:lstStyle/>
          <a:p>
            <a:pPr algn="l"/>
            <a:r>
              <a:rPr lang="en-US" sz="4000" b="1" dirty="0">
                <a:solidFill>
                  <a:srgbClr val="FFFFFF"/>
                </a:solidFill>
                <a:latin typeface="Libre Franklin Semi-Bold"/>
                <a:ea typeface="Libre Franklin Semi-Bold"/>
                <a:cs typeface="Libre Franklin Semi-Bold"/>
                <a:sym typeface="Libre Franklin Semi-Bold"/>
              </a:rPr>
              <a:t>Collecte des </a:t>
            </a:r>
            <a:r>
              <a:rPr lang="en-US" sz="4000" b="1" dirty="0" err="1">
                <a:solidFill>
                  <a:srgbClr val="FFFFFF"/>
                </a:solidFill>
                <a:latin typeface="Libre Franklin Semi-Bold"/>
                <a:ea typeface="Libre Franklin Semi-Bold"/>
                <a:cs typeface="Libre Franklin Semi-Bold"/>
                <a:sym typeface="Libre Franklin Semi-Bold"/>
              </a:rPr>
              <a:t>encombrants</a:t>
            </a:r>
            <a:r>
              <a:rPr lang="en-US" sz="4000" b="1" dirty="0">
                <a:solidFill>
                  <a:srgbClr val="FFFFFF"/>
                </a:solidFill>
                <a:latin typeface="Libre Franklin Semi-Bold"/>
                <a:ea typeface="Libre Franklin Semi-Bold"/>
                <a:cs typeface="Libre Franklin Semi-Bold"/>
                <a:sym typeface="Libre Franklin Semi-Bold"/>
              </a:rPr>
              <a:t> à domicile</a:t>
            </a:r>
          </a:p>
        </p:txBody>
      </p:sp>
      <p:graphicFrame>
        <p:nvGraphicFramePr>
          <p:cNvPr id="23" name="Diagramme 22">
            <a:extLst>
              <a:ext uri="{FF2B5EF4-FFF2-40B4-BE49-F238E27FC236}">
                <a16:creationId xmlns:a16="http://schemas.microsoft.com/office/drawing/2014/main" id="{4CE077CD-9677-4BE6-96FB-6E7EE0D0B87F}"/>
              </a:ext>
            </a:extLst>
          </p:cNvPr>
          <p:cNvGraphicFramePr/>
          <p:nvPr>
            <p:extLst>
              <p:ext uri="{D42A27DB-BD31-4B8C-83A1-F6EECF244321}">
                <p14:modId xmlns:p14="http://schemas.microsoft.com/office/powerpoint/2010/main" val="1513311408"/>
              </p:ext>
            </p:extLst>
          </p:nvPr>
        </p:nvGraphicFramePr>
        <p:xfrm>
          <a:off x="-2085440" y="1892700"/>
          <a:ext cx="9381088" cy="7330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4" name="Image 23">
            <a:extLst>
              <a:ext uri="{FF2B5EF4-FFF2-40B4-BE49-F238E27FC236}">
                <a16:creationId xmlns:a16="http://schemas.microsoft.com/office/drawing/2014/main" id="{E79A584E-97AE-4C51-ACF7-5578C6FDFDAA}"/>
              </a:ext>
            </a:extLst>
          </p:cNvPr>
          <p:cNvPicPr>
            <a:picLocks noChangeAspect="1"/>
          </p:cNvPicPr>
          <p:nvPr/>
        </p:nvPicPr>
        <p:blipFill>
          <a:blip r:embed="rId7"/>
          <a:stretch>
            <a:fillRect/>
          </a:stretch>
        </p:blipFill>
        <p:spPr>
          <a:xfrm>
            <a:off x="5836965" y="2044319"/>
            <a:ext cx="12252580" cy="6070524"/>
          </a:xfrm>
          <a:prstGeom prst="rect">
            <a:avLst/>
          </a:prstGeom>
        </p:spPr>
      </p:pic>
      <p:sp>
        <p:nvSpPr>
          <p:cNvPr id="25" name="Rectangle 24">
            <a:extLst>
              <a:ext uri="{FF2B5EF4-FFF2-40B4-BE49-F238E27FC236}">
                <a16:creationId xmlns:a16="http://schemas.microsoft.com/office/drawing/2014/main" id="{A0DE9959-29F3-4C7E-8774-98E029ABBD62}"/>
              </a:ext>
            </a:extLst>
          </p:cNvPr>
          <p:cNvSpPr/>
          <p:nvPr/>
        </p:nvSpPr>
        <p:spPr>
          <a:xfrm>
            <a:off x="9803055" y="1831087"/>
            <a:ext cx="5779083" cy="369332"/>
          </a:xfrm>
          <a:prstGeom prst="rect">
            <a:avLst/>
          </a:prstGeom>
        </p:spPr>
        <p:txBody>
          <a:bodyPr wrap="none">
            <a:spAutoFit/>
          </a:bodyPr>
          <a:lstStyle/>
          <a:p>
            <a:r>
              <a:rPr lang="fr-BE" dirty="0">
                <a:latin typeface="Franklin Gothic Book" panose="020B0503020102020204" pitchFamily="34" charset="0"/>
                <a:hlinkClick r:id="rId8"/>
              </a:rPr>
              <a:t>https://dechets.inbw.be/collecte-dencombrants-domicile</a:t>
            </a:r>
            <a:r>
              <a:rPr lang="fr-BE" dirty="0">
                <a:latin typeface="Franklin Gothic Book" panose="020B0503020102020204" pitchFamily="34" charset="0"/>
              </a:rPr>
              <a:t> </a:t>
            </a:r>
          </a:p>
        </p:txBody>
      </p:sp>
    </p:spTree>
    <p:extLst>
      <p:ext uri="{BB962C8B-B14F-4D97-AF65-F5344CB8AC3E}">
        <p14:creationId xmlns:p14="http://schemas.microsoft.com/office/powerpoint/2010/main" val="1706593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6B2FED0-D6E0-4636-B701-1593F72A803A}"/>
              </a:ext>
            </a:extLst>
          </p:cNvPr>
          <p:cNvPicPr>
            <a:picLocks noChangeAspect="1"/>
          </p:cNvPicPr>
          <p:nvPr/>
        </p:nvPicPr>
        <p:blipFill>
          <a:blip r:embed="rId2"/>
          <a:stretch>
            <a:fillRect/>
          </a:stretch>
        </p:blipFill>
        <p:spPr>
          <a:xfrm>
            <a:off x="62030" y="979709"/>
            <a:ext cx="9456469" cy="7249961"/>
          </a:xfrm>
          <a:prstGeom prst="rect">
            <a:avLst/>
          </a:prstGeom>
        </p:spPr>
      </p:pic>
      <p:pic>
        <p:nvPicPr>
          <p:cNvPr id="4" name="Image 3">
            <a:extLst>
              <a:ext uri="{FF2B5EF4-FFF2-40B4-BE49-F238E27FC236}">
                <a16:creationId xmlns:a16="http://schemas.microsoft.com/office/drawing/2014/main" id="{006F8645-0689-4146-90EB-09CDCEBE623A}"/>
              </a:ext>
            </a:extLst>
          </p:cNvPr>
          <p:cNvPicPr>
            <a:picLocks noChangeAspect="1"/>
          </p:cNvPicPr>
          <p:nvPr/>
        </p:nvPicPr>
        <p:blipFill>
          <a:blip r:embed="rId3"/>
          <a:stretch>
            <a:fillRect/>
          </a:stretch>
        </p:blipFill>
        <p:spPr>
          <a:xfrm>
            <a:off x="12296857" y="55420"/>
            <a:ext cx="5322759" cy="5686767"/>
          </a:xfrm>
          <a:prstGeom prst="rect">
            <a:avLst/>
          </a:prstGeom>
          <a:ln>
            <a:solidFill>
              <a:schemeClr val="accent5"/>
            </a:solidFill>
          </a:ln>
        </p:spPr>
      </p:pic>
      <p:pic>
        <p:nvPicPr>
          <p:cNvPr id="5" name="Image 4">
            <a:extLst>
              <a:ext uri="{FF2B5EF4-FFF2-40B4-BE49-F238E27FC236}">
                <a16:creationId xmlns:a16="http://schemas.microsoft.com/office/drawing/2014/main" id="{D65D7E91-6E00-437A-A3E9-464FD0B372DC}"/>
              </a:ext>
            </a:extLst>
          </p:cNvPr>
          <p:cNvPicPr>
            <a:picLocks noChangeAspect="1"/>
          </p:cNvPicPr>
          <p:nvPr/>
        </p:nvPicPr>
        <p:blipFill>
          <a:blip r:embed="rId4"/>
          <a:stretch>
            <a:fillRect/>
          </a:stretch>
        </p:blipFill>
        <p:spPr>
          <a:xfrm>
            <a:off x="12402304" y="5742187"/>
            <a:ext cx="5111863" cy="3772876"/>
          </a:xfrm>
          <a:prstGeom prst="rect">
            <a:avLst/>
          </a:prstGeom>
          <a:ln>
            <a:solidFill>
              <a:schemeClr val="accent5"/>
            </a:solidFill>
          </a:ln>
        </p:spPr>
      </p:pic>
      <p:sp>
        <p:nvSpPr>
          <p:cNvPr id="2" name="Rectangle 1">
            <a:extLst>
              <a:ext uri="{FF2B5EF4-FFF2-40B4-BE49-F238E27FC236}">
                <a16:creationId xmlns:a16="http://schemas.microsoft.com/office/drawing/2014/main" id="{16595E08-0F87-4555-9959-DEF572376CC3}"/>
              </a:ext>
            </a:extLst>
          </p:cNvPr>
          <p:cNvSpPr/>
          <p:nvPr/>
        </p:nvSpPr>
        <p:spPr>
          <a:xfrm>
            <a:off x="5325247" y="686736"/>
            <a:ext cx="4554324" cy="369332"/>
          </a:xfrm>
          <a:prstGeom prst="rect">
            <a:avLst/>
          </a:prstGeom>
        </p:spPr>
        <p:txBody>
          <a:bodyPr wrap="none">
            <a:spAutoFit/>
          </a:bodyPr>
          <a:lstStyle/>
          <a:p>
            <a:r>
              <a:rPr lang="fr-BE" dirty="0">
                <a:latin typeface="Franklin Gothic Book" panose="020B0503020102020204" pitchFamily="34" charset="0"/>
                <a:hlinkClick r:id="rId5"/>
              </a:rPr>
              <a:t>https://dechets.inbw.be/trouver-un-recyparc</a:t>
            </a:r>
            <a:r>
              <a:rPr lang="fr-BE" dirty="0">
                <a:latin typeface="Franklin Gothic Book" panose="020B0503020102020204" pitchFamily="34" charset="0"/>
              </a:rPr>
              <a:t> </a:t>
            </a:r>
          </a:p>
        </p:txBody>
      </p:sp>
      <p:pic>
        <p:nvPicPr>
          <p:cNvPr id="6" name="Image 5">
            <a:extLst>
              <a:ext uri="{FF2B5EF4-FFF2-40B4-BE49-F238E27FC236}">
                <a16:creationId xmlns:a16="http://schemas.microsoft.com/office/drawing/2014/main" id="{DA88BB48-A88E-43CA-AB14-01F38CC1CC47}"/>
              </a:ext>
            </a:extLst>
          </p:cNvPr>
          <p:cNvPicPr>
            <a:picLocks noChangeAspect="1"/>
          </p:cNvPicPr>
          <p:nvPr/>
        </p:nvPicPr>
        <p:blipFill>
          <a:blip r:embed="rId6"/>
          <a:stretch>
            <a:fillRect/>
          </a:stretch>
        </p:blipFill>
        <p:spPr>
          <a:xfrm>
            <a:off x="5126350" y="6710289"/>
            <a:ext cx="7086289" cy="3430365"/>
          </a:xfrm>
          <a:prstGeom prst="rect">
            <a:avLst/>
          </a:prstGeom>
          <a:ln>
            <a:solidFill>
              <a:schemeClr val="accent5"/>
            </a:solidFill>
          </a:ln>
        </p:spPr>
      </p:pic>
      <p:grpSp>
        <p:nvGrpSpPr>
          <p:cNvPr id="7" name="Group 2">
            <a:extLst>
              <a:ext uri="{FF2B5EF4-FFF2-40B4-BE49-F238E27FC236}">
                <a16:creationId xmlns:a16="http://schemas.microsoft.com/office/drawing/2014/main" id="{CAB707EA-0C74-42FE-9BC2-CA015DFCB2AE}"/>
              </a:ext>
            </a:extLst>
          </p:cNvPr>
          <p:cNvGrpSpPr/>
          <p:nvPr/>
        </p:nvGrpSpPr>
        <p:grpSpPr>
          <a:xfrm rot="21249467">
            <a:off x="-484929" y="-1539012"/>
            <a:ext cx="7568990" cy="2389365"/>
            <a:chOff x="0" y="0"/>
            <a:chExt cx="1993479" cy="629298"/>
          </a:xfrm>
        </p:grpSpPr>
        <p:sp>
          <p:nvSpPr>
            <p:cNvPr id="8" name="Freeform 3">
              <a:extLst>
                <a:ext uri="{FF2B5EF4-FFF2-40B4-BE49-F238E27FC236}">
                  <a16:creationId xmlns:a16="http://schemas.microsoft.com/office/drawing/2014/main" id="{1F35CFA2-29D5-4DF5-9DBF-B4810405DCBB}"/>
                </a:ext>
              </a:extLst>
            </p:cNvPr>
            <p:cNvSpPr/>
            <p:nvPr/>
          </p:nvSpPr>
          <p:spPr>
            <a:xfrm>
              <a:off x="0" y="0"/>
              <a:ext cx="1993479" cy="629298"/>
            </a:xfrm>
            <a:custGeom>
              <a:avLst/>
              <a:gdLst/>
              <a:ahLst/>
              <a:cxnLst/>
              <a:rect l="l" t="t" r="r" b="b"/>
              <a:pathLst>
                <a:path w="1993479" h="629298">
                  <a:moveTo>
                    <a:pt x="0" y="0"/>
                  </a:moveTo>
                  <a:lnTo>
                    <a:pt x="1993479" y="0"/>
                  </a:lnTo>
                  <a:lnTo>
                    <a:pt x="1993479" y="629298"/>
                  </a:lnTo>
                  <a:lnTo>
                    <a:pt x="0" y="629298"/>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9" name="TextBox 4">
              <a:extLst>
                <a:ext uri="{FF2B5EF4-FFF2-40B4-BE49-F238E27FC236}">
                  <a16:creationId xmlns:a16="http://schemas.microsoft.com/office/drawing/2014/main" id="{0BC216F0-F6BF-41CD-ABEB-99A3A840AFAF}"/>
                </a:ext>
              </a:extLst>
            </p:cNvPr>
            <p:cNvSpPr txBox="1"/>
            <p:nvPr/>
          </p:nvSpPr>
          <p:spPr>
            <a:xfrm>
              <a:off x="0" y="0"/>
              <a:ext cx="1993479" cy="629298"/>
            </a:xfrm>
            <a:prstGeom prst="rect">
              <a:avLst/>
            </a:prstGeom>
          </p:spPr>
          <p:txBody>
            <a:bodyPr lIns="50800" tIns="50800" rIns="50800" bIns="50800" rtlCol="0" anchor="ctr"/>
            <a:lstStyle/>
            <a:p>
              <a:pPr algn="ctr">
                <a:lnSpc>
                  <a:spcPts val="2038"/>
                </a:lnSpc>
              </a:pPr>
              <a:endParaRPr/>
            </a:p>
          </p:txBody>
        </p:sp>
      </p:grpSp>
      <p:sp>
        <p:nvSpPr>
          <p:cNvPr id="10" name="TextBox 16">
            <a:extLst>
              <a:ext uri="{FF2B5EF4-FFF2-40B4-BE49-F238E27FC236}">
                <a16:creationId xmlns:a16="http://schemas.microsoft.com/office/drawing/2014/main" id="{9A9D01AD-5CBF-47AD-9FCB-A5678D661D08}"/>
              </a:ext>
            </a:extLst>
          </p:cNvPr>
          <p:cNvSpPr txBox="1"/>
          <p:nvPr/>
        </p:nvSpPr>
        <p:spPr>
          <a:xfrm>
            <a:off x="138094" y="-157454"/>
            <a:ext cx="5819856" cy="969729"/>
          </a:xfrm>
          <a:prstGeom prst="rect">
            <a:avLst/>
          </a:prstGeom>
        </p:spPr>
        <p:txBody>
          <a:bodyPr lIns="0" tIns="0" rIns="0" bIns="0" rtlCol="0" anchor="t">
            <a:spAutoFit/>
          </a:bodyPr>
          <a:lstStyle/>
          <a:p>
            <a:pPr algn="l">
              <a:lnSpc>
                <a:spcPts val="8048"/>
              </a:lnSpc>
            </a:pPr>
            <a:r>
              <a:rPr lang="en-US" sz="5749" b="1" dirty="0">
                <a:solidFill>
                  <a:srgbClr val="FFFFFF"/>
                </a:solidFill>
                <a:latin typeface="Libre Franklin Semi-Bold"/>
                <a:ea typeface="Libre Franklin Semi-Bold"/>
                <a:cs typeface="Libre Franklin Semi-Bold"/>
                <a:sym typeface="Libre Franklin Semi-Bold"/>
              </a:rPr>
              <a:t>Site web </a:t>
            </a:r>
            <a:r>
              <a:rPr lang="en-US" sz="5749" b="1" dirty="0" err="1">
                <a:solidFill>
                  <a:srgbClr val="FFFFFF"/>
                </a:solidFill>
                <a:latin typeface="Libre Franklin Semi-Bold"/>
                <a:ea typeface="Libre Franklin Semi-Bold"/>
                <a:cs typeface="Libre Franklin Semi-Bold"/>
                <a:sym typeface="Libre Franklin Semi-Bold"/>
              </a:rPr>
              <a:t>dédié</a:t>
            </a:r>
            <a:endParaRPr lang="en-US" sz="5749" b="1" dirty="0">
              <a:solidFill>
                <a:srgbClr val="FFFFFF"/>
              </a:solidFill>
              <a:latin typeface="Libre Franklin Semi-Bold"/>
              <a:ea typeface="Libre Franklin Semi-Bold"/>
              <a:cs typeface="Libre Franklin Semi-Bold"/>
              <a:sym typeface="Libre Franklin Semi-Bold"/>
            </a:endParaRPr>
          </a:p>
        </p:txBody>
      </p:sp>
      <p:pic>
        <p:nvPicPr>
          <p:cNvPr id="11" name="Image 10">
            <a:extLst>
              <a:ext uri="{FF2B5EF4-FFF2-40B4-BE49-F238E27FC236}">
                <a16:creationId xmlns:a16="http://schemas.microsoft.com/office/drawing/2014/main" id="{21D5802E-3491-4789-B5A0-808D55F50E1C}"/>
              </a:ext>
            </a:extLst>
          </p:cNvPr>
          <p:cNvPicPr>
            <a:picLocks noChangeAspect="1"/>
          </p:cNvPicPr>
          <p:nvPr/>
        </p:nvPicPr>
        <p:blipFill>
          <a:blip r:embed="rId7"/>
          <a:stretch>
            <a:fillRect/>
          </a:stretch>
        </p:blipFill>
        <p:spPr>
          <a:xfrm>
            <a:off x="8062043" y="1581585"/>
            <a:ext cx="3635055" cy="5128704"/>
          </a:xfrm>
          <a:prstGeom prst="rect">
            <a:avLst/>
          </a:prstGeom>
        </p:spPr>
      </p:pic>
    </p:spTree>
    <p:extLst>
      <p:ext uri="{BB962C8B-B14F-4D97-AF65-F5344CB8AC3E}">
        <p14:creationId xmlns:p14="http://schemas.microsoft.com/office/powerpoint/2010/main" val="2301322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99FD6A0-C03B-48B2-861F-2E9E06AB3DA0}"/>
              </a:ext>
            </a:extLst>
          </p:cNvPr>
          <p:cNvPicPr>
            <a:picLocks noChangeAspect="1"/>
          </p:cNvPicPr>
          <p:nvPr/>
        </p:nvPicPr>
        <p:blipFill>
          <a:blip r:embed="rId2"/>
          <a:stretch>
            <a:fillRect/>
          </a:stretch>
        </p:blipFill>
        <p:spPr>
          <a:xfrm>
            <a:off x="7435780" y="-47261"/>
            <a:ext cx="10556247" cy="10184766"/>
          </a:xfrm>
          <a:prstGeom prst="rect">
            <a:avLst/>
          </a:prstGeom>
        </p:spPr>
      </p:pic>
      <p:sp>
        <p:nvSpPr>
          <p:cNvPr id="3" name="Rectangle 2">
            <a:extLst>
              <a:ext uri="{FF2B5EF4-FFF2-40B4-BE49-F238E27FC236}">
                <a16:creationId xmlns:a16="http://schemas.microsoft.com/office/drawing/2014/main" id="{1482E567-CADB-4EDB-9163-A34FCBFC29D9}"/>
              </a:ext>
            </a:extLst>
          </p:cNvPr>
          <p:cNvSpPr/>
          <p:nvPr/>
        </p:nvSpPr>
        <p:spPr>
          <a:xfrm>
            <a:off x="1935109" y="1661999"/>
            <a:ext cx="3410614" cy="369332"/>
          </a:xfrm>
          <a:prstGeom prst="rect">
            <a:avLst/>
          </a:prstGeom>
        </p:spPr>
        <p:txBody>
          <a:bodyPr wrap="none">
            <a:spAutoFit/>
          </a:bodyPr>
          <a:lstStyle/>
          <a:p>
            <a:r>
              <a:rPr lang="fr-BE" dirty="0">
                <a:latin typeface="Franklin Gothic Book" panose="020B0503020102020204" pitchFamily="34" charset="0"/>
                <a:hlinkClick r:id="rId3"/>
              </a:rPr>
              <a:t>https://dechets.inbw.be/contact</a:t>
            </a:r>
            <a:r>
              <a:rPr lang="fr-BE" dirty="0">
                <a:latin typeface="Franklin Gothic Book" panose="020B0503020102020204" pitchFamily="34" charset="0"/>
              </a:rPr>
              <a:t> </a:t>
            </a:r>
          </a:p>
        </p:txBody>
      </p:sp>
      <p:grpSp>
        <p:nvGrpSpPr>
          <p:cNvPr id="4" name="Group 2">
            <a:extLst>
              <a:ext uri="{FF2B5EF4-FFF2-40B4-BE49-F238E27FC236}">
                <a16:creationId xmlns:a16="http://schemas.microsoft.com/office/drawing/2014/main" id="{DE00AEC0-59CC-4D75-9AD0-6487122A3975}"/>
              </a:ext>
            </a:extLst>
          </p:cNvPr>
          <p:cNvGrpSpPr/>
          <p:nvPr/>
        </p:nvGrpSpPr>
        <p:grpSpPr>
          <a:xfrm rot="21249467">
            <a:off x="-423608" y="-1273408"/>
            <a:ext cx="7568990" cy="2389365"/>
            <a:chOff x="0" y="0"/>
            <a:chExt cx="1993479" cy="629298"/>
          </a:xfrm>
        </p:grpSpPr>
        <p:sp>
          <p:nvSpPr>
            <p:cNvPr id="5" name="Freeform 3">
              <a:extLst>
                <a:ext uri="{FF2B5EF4-FFF2-40B4-BE49-F238E27FC236}">
                  <a16:creationId xmlns:a16="http://schemas.microsoft.com/office/drawing/2014/main" id="{F98B71E4-3600-4A14-9567-5CF46EEF8A3D}"/>
                </a:ext>
              </a:extLst>
            </p:cNvPr>
            <p:cNvSpPr/>
            <p:nvPr/>
          </p:nvSpPr>
          <p:spPr>
            <a:xfrm>
              <a:off x="0" y="0"/>
              <a:ext cx="1993479" cy="629298"/>
            </a:xfrm>
            <a:custGeom>
              <a:avLst/>
              <a:gdLst/>
              <a:ahLst/>
              <a:cxnLst/>
              <a:rect l="l" t="t" r="r" b="b"/>
              <a:pathLst>
                <a:path w="1993479" h="629298">
                  <a:moveTo>
                    <a:pt x="0" y="0"/>
                  </a:moveTo>
                  <a:lnTo>
                    <a:pt x="1993479" y="0"/>
                  </a:lnTo>
                  <a:lnTo>
                    <a:pt x="1993479" y="629298"/>
                  </a:lnTo>
                  <a:lnTo>
                    <a:pt x="0" y="629298"/>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6" name="TextBox 4">
              <a:extLst>
                <a:ext uri="{FF2B5EF4-FFF2-40B4-BE49-F238E27FC236}">
                  <a16:creationId xmlns:a16="http://schemas.microsoft.com/office/drawing/2014/main" id="{6DBE409E-F94E-438F-BEAC-93B9C02959B7}"/>
                </a:ext>
              </a:extLst>
            </p:cNvPr>
            <p:cNvSpPr txBox="1"/>
            <p:nvPr/>
          </p:nvSpPr>
          <p:spPr>
            <a:xfrm>
              <a:off x="0" y="0"/>
              <a:ext cx="1993479" cy="629298"/>
            </a:xfrm>
            <a:prstGeom prst="rect">
              <a:avLst/>
            </a:prstGeom>
          </p:spPr>
          <p:txBody>
            <a:bodyPr lIns="50800" tIns="50800" rIns="50800" bIns="50800" rtlCol="0" anchor="ctr"/>
            <a:lstStyle/>
            <a:p>
              <a:pPr algn="ctr">
                <a:lnSpc>
                  <a:spcPts val="2038"/>
                </a:lnSpc>
              </a:pPr>
              <a:endParaRPr/>
            </a:p>
          </p:txBody>
        </p:sp>
      </p:grpSp>
      <p:sp>
        <p:nvSpPr>
          <p:cNvPr id="7" name="TextBox 16">
            <a:extLst>
              <a:ext uri="{FF2B5EF4-FFF2-40B4-BE49-F238E27FC236}">
                <a16:creationId xmlns:a16="http://schemas.microsoft.com/office/drawing/2014/main" id="{6FCABC16-BFBF-4292-A88E-D0CE6AA7F329}"/>
              </a:ext>
            </a:extLst>
          </p:cNvPr>
          <p:cNvSpPr txBox="1"/>
          <p:nvPr/>
        </p:nvSpPr>
        <p:spPr>
          <a:xfrm>
            <a:off x="138094" y="-157454"/>
            <a:ext cx="6445586" cy="949042"/>
          </a:xfrm>
          <a:prstGeom prst="rect">
            <a:avLst/>
          </a:prstGeom>
        </p:spPr>
        <p:txBody>
          <a:bodyPr wrap="square" lIns="0" tIns="0" rIns="0" bIns="0" rtlCol="0" anchor="t">
            <a:spAutoFit/>
          </a:bodyPr>
          <a:lstStyle/>
          <a:p>
            <a:pPr algn="l">
              <a:lnSpc>
                <a:spcPts val="8048"/>
              </a:lnSpc>
            </a:pPr>
            <a:r>
              <a:rPr lang="en-US" sz="5749" b="1" dirty="0">
                <a:solidFill>
                  <a:srgbClr val="FFFFFF"/>
                </a:solidFill>
                <a:latin typeface="Libre Franklin Semi-Bold"/>
                <a:ea typeface="Libre Franklin Semi-Bold"/>
                <a:cs typeface="Libre Franklin Semi-Bold"/>
                <a:sym typeface="Libre Franklin Semi-Bold"/>
              </a:rPr>
              <a:t>Call center </a:t>
            </a:r>
            <a:r>
              <a:rPr lang="en-US" sz="5749" b="1" dirty="0" err="1">
                <a:solidFill>
                  <a:srgbClr val="FFFFFF"/>
                </a:solidFill>
                <a:latin typeface="Libre Franklin Semi-Bold"/>
                <a:ea typeface="Libre Franklin Semi-Bold"/>
                <a:cs typeface="Libre Franklin Semi-Bold"/>
                <a:sym typeface="Libre Franklin Semi-Bold"/>
              </a:rPr>
              <a:t>dédié</a:t>
            </a:r>
            <a:endParaRPr lang="en-US" sz="5749" b="1" dirty="0">
              <a:solidFill>
                <a:srgbClr val="FFFFFF"/>
              </a:solidFill>
              <a:latin typeface="Libre Franklin Semi-Bold"/>
              <a:ea typeface="Libre Franklin Semi-Bold"/>
              <a:cs typeface="Libre Franklin Semi-Bold"/>
              <a:sym typeface="Libre Franklin Semi-Bold"/>
            </a:endParaRPr>
          </a:p>
        </p:txBody>
      </p:sp>
      <p:sp>
        <p:nvSpPr>
          <p:cNvPr id="8" name="Rectangle : coins arrondis 7">
            <a:extLst>
              <a:ext uri="{FF2B5EF4-FFF2-40B4-BE49-F238E27FC236}">
                <a16:creationId xmlns:a16="http://schemas.microsoft.com/office/drawing/2014/main" id="{61EEC6AB-0D6E-4794-BACA-5C1C46B5C167}"/>
              </a:ext>
            </a:extLst>
          </p:cNvPr>
          <p:cNvSpPr/>
          <p:nvPr/>
        </p:nvSpPr>
        <p:spPr>
          <a:xfrm>
            <a:off x="7247332" y="8890782"/>
            <a:ext cx="5104102" cy="1246723"/>
          </a:xfrm>
          <a:prstGeom prst="roundRect">
            <a:avLst/>
          </a:prstGeom>
          <a:noFill/>
          <a:ln w="38100">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ZoneTexte 8">
            <a:extLst>
              <a:ext uri="{FF2B5EF4-FFF2-40B4-BE49-F238E27FC236}">
                <a16:creationId xmlns:a16="http://schemas.microsoft.com/office/drawing/2014/main" id="{6390BD40-6F5B-4EFF-9426-2AC98F02544B}"/>
              </a:ext>
            </a:extLst>
          </p:cNvPr>
          <p:cNvSpPr txBox="1"/>
          <p:nvPr/>
        </p:nvSpPr>
        <p:spPr>
          <a:xfrm>
            <a:off x="839707" y="2616591"/>
            <a:ext cx="5344989" cy="1815882"/>
          </a:xfrm>
          <a:prstGeom prst="rect">
            <a:avLst/>
          </a:prstGeom>
          <a:noFill/>
          <a:ln w="57150">
            <a:solidFill>
              <a:schemeClr val="accent5">
                <a:lumMod val="75000"/>
              </a:schemeClr>
            </a:solidFill>
          </a:ln>
        </p:spPr>
        <p:txBody>
          <a:bodyPr wrap="none" rtlCol="0">
            <a:spAutoFit/>
          </a:bodyPr>
          <a:lstStyle/>
          <a:p>
            <a:pPr algn="ctr"/>
            <a:r>
              <a:rPr lang="fr-BE" sz="2800" b="1" dirty="0">
                <a:latin typeface="Franklin Gothic Book" panose="020B0503020102020204" pitchFamily="34" charset="0"/>
              </a:rPr>
              <a:t>N° tel gratuit</a:t>
            </a:r>
          </a:p>
          <a:p>
            <a:pPr algn="ctr"/>
            <a:r>
              <a:rPr lang="fr-BE" sz="2800" b="1" dirty="0">
                <a:latin typeface="Franklin Gothic Book" panose="020B0503020102020204" pitchFamily="34" charset="0"/>
              </a:rPr>
              <a:t>Du lundi au vendredi 7h30-17h30</a:t>
            </a:r>
          </a:p>
          <a:p>
            <a:pPr algn="ctr"/>
            <a:endParaRPr lang="fr-BE" sz="2800" b="1" dirty="0">
              <a:latin typeface="Franklin Gothic Book" panose="020B0503020102020204" pitchFamily="34" charset="0"/>
            </a:endParaRPr>
          </a:p>
          <a:p>
            <a:pPr algn="ctr"/>
            <a:r>
              <a:rPr lang="fr-BE" sz="2800" b="1" dirty="0">
                <a:latin typeface="Franklin Gothic Book" panose="020B0503020102020204" pitchFamily="34" charset="0"/>
              </a:rPr>
              <a:t>Adresse mail spécifique</a:t>
            </a:r>
          </a:p>
        </p:txBody>
      </p:sp>
    </p:spTree>
    <p:extLst>
      <p:ext uri="{BB962C8B-B14F-4D97-AF65-F5344CB8AC3E}">
        <p14:creationId xmlns:p14="http://schemas.microsoft.com/office/powerpoint/2010/main" val="3525892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042E-9AD9-47C2-8E6F-4313E5049AFD}"/>
            </a:ext>
          </a:extLst>
        </p:cNvPr>
        <p:cNvGrpSpPr/>
        <p:nvPr/>
      </p:nvGrpSpPr>
      <p:grpSpPr>
        <a:xfrm>
          <a:off x="0" y="0"/>
          <a:ext cx="0" cy="0"/>
          <a:chOff x="0" y="0"/>
          <a:chExt cx="0" cy="0"/>
        </a:xfrm>
      </p:grpSpPr>
      <p:sp>
        <p:nvSpPr>
          <p:cNvPr id="25" name="TextBox 128">
            <a:extLst>
              <a:ext uri="{FF2B5EF4-FFF2-40B4-BE49-F238E27FC236}">
                <a16:creationId xmlns:a16="http://schemas.microsoft.com/office/drawing/2014/main" id="{217AD957-5F45-6CAC-8690-7D5E7FB05363}"/>
              </a:ext>
            </a:extLst>
          </p:cNvPr>
          <p:cNvSpPr txBox="1"/>
          <p:nvPr/>
        </p:nvSpPr>
        <p:spPr>
          <a:xfrm>
            <a:off x="1362433" y="1292851"/>
            <a:ext cx="15563129" cy="1197764"/>
          </a:xfrm>
          <a:prstGeom prst="rect">
            <a:avLst/>
          </a:prstGeom>
        </p:spPr>
        <p:txBody>
          <a:bodyPr wrap="square" lIns="0" tIns="0" rIns="0" bIns="0" rtlCol="0" anchor="t">
            <a:spAutoFit/>
          </a:bodyPr>
          <a:lstStyle/>
          <a:p>
            <a:pPr algn="ctr">
              <a:lnSpc>
                <a:spcPts val="10000"/>
              </a:lnSpc>
            </a:pPr>
            <a:endParaRPr lang="en-US" sz="8000" b="1" u="sng"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
        <p:nvSpPr>
          <p:cNvPr id="17" name="Freeform 3">
            <a:extLst>
              <a:ext uri="{FF2B5EF4-FFF2-40B4-BE49-F238E27FC236}">
                <a16:creationId xmlns:a16="http://schemas.microsoft.com/office/drawing/2014/main" id="{B4CE48AB-4A89-60EB-4A00-01C76E73A244}"/>
              </a:ext>
            </a:extLst>
          </p:cNvPr>
          <p:cNvSpPr/>
          <p:nvPr/>
        </p:nvSpPr>
        <p:spPr>
          <a:xfrm>
            <a:off x="0" y="0"/>
            <a:ext cx="12573000" cy="2743588"/>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2"/>
            <a:stretch>
              <a:fillRect l="-1212" t="-10191" b="-486"/>
            </a:stretch>
          </a:blipFill>
          <a:ln cap="sq">
            <a:noFill/>
            <a:prstDash val="solid"/>
            <a:miter/>
          </a:ln>
        </p:spPr>
        <p:txBody>
          <a:bodyPr/>
          <a:lstStyle/>
          <a:p>
            <a:endParaRPr lang="fr-BE"/>
          </a:p>
        </p:txBody>
      </p:sp>
      <p:sp>
        <p:nvSpPr>
          <p:cNvPr id="19" name="TextBox 128">
            <a:extLst>
              <a:ext uri="{FF2B5EF4-FFF2-40B4-BE49-F238E27FC236}">
                <a16:creationId xmlns:a16="http://schemas.microsoft.com/office/drawing/2014/main" id="{071FD59D-6DC8-8CB7-28A5-7000691699DF}"/>
              </a:ext>
            </a:extLst>
          </p:cNvPr>
          <p:cNvSpPr txBox="1"/>
          <p:nvPr/>
        </p:nvSpPr>
        <p:spPr>
          <a:xfrm>
            <a:off x="2447563" y="4036439"/>
            <a:ext cx="14477999" cy="1706044"/>
          </a:xfrm>
          <a:prstGeom prst="rect">
            <a:avLst/>
          </a:prstGeom>
        </p:spPr>
        <p:txBody>
          <a:bodyPr wrap="square" lIns="0" tIns="0" rIns="0" bIns="0" rtlCol="0" anchor="t">
            <a:spAutoFit/>
          </a:bodyPr>
          <a:lstStyle/>
          <a:p>
            <a:pPr algn="ctr">
              <a:lnSpc>
                <a:spcPts val="6647"/>
              </a:lnSpc>
            </a:pPr>
            <a:r>
              <a:rPr lang="fr-BE" sz="7200" b="1" dirty="0">
                <a:solidFill>
                  <a:srgbClr val="00CC99"/>
                </a:solidFill>
                <a:latin typeface="Libre Franklin Bold"/>
              </a:rPr>
              <a:t>Pourquoi adhérer au réseau de recyparcs in BW ?</a:t>
            </a:r>
            <a:endParaRPr lang="fr-BE" sz="7200" b="1" dirty="0">
              <a:solidFill>
                <a:srgbClr val="00CC99"/>
              </a:solidFill>
              <a:latin typeface="Libre Franklin Bold"/>
              <a:ea typeface="Libre Franklin Bold"/>
              <a:cs typeface="Libre Franklin Bold"/>
              <a:sym typeface="Libre Franklin Bold"/>
            </a:endParaRPr>
          </a:p>
        </p:txBody>
      </p:sp>
      <p:sp>
        <p:nvSpPr>
          <p:cNvPr id="5" name="Freeform 2">
            <a:extLst>
              <a:ext uri="{FF2B5EF4-FFF2-40B4-BE49-F238E27FC236}">
                <a16:creationId xmlns:a16="http://schemas.microsoft.com/office/drawing/2014/main" id="{F640F91C-EDDE-6D8F-AD84-8A27DF8E3B0D}"/>
              </a:ext>
            </a:extLst>
          </p:cNvPr>
          <p:cNvSpPr/>
          <p:nvPr/>
        </p:nvSpPr>
        <p:spPr>
          <a:xfrm>
            <a:off x="12432431" y="8953500"/>
            <a:ext cx="5855569" cy="1336329"/>
          </a:xfrm>
          <a:custGeom>
            <a:avLst/>
            <a:gdLst/>
            <a:ahLst/>
            <a:cxnLst/>
            <a:rect l="l" t="t" r="r" b="b"/>
            <a:pathLst>
              <a:path w="4636369" h="3118086">
                <a:moveTo>
                  <a:pt x="0" y="0"/>
                </a:moveTo>
                <a:lnTo>
                  <a:pt x="4636369" y="0"/>
                </a:lnTo>
                <a:lnTo>
                  <a:pt x="4636369" y="3118086"/>
                </a:lnTo>
                <a:lnTo>
                  <a:pt x="0" y="3118086"/>
                </a:lnTo>
                <a:lnTo>
                  <a:pt x="0" y="0"/>
                </a:lnTo>
                <a:close/>
              </a:path>
            </a:pathLst>
          </a:custGeom>
          <a:blipFill>
            <a:blip r:embed="rId3"/>
            <a:stretch>
              <a:fillRect/>
            </a:stretch>
          </a:blipFill>
        </p:spPr>
        <p:txBody>
          <a:bodyPr/>
          <a:lstStyle/>
          <a:p>
            <a:endParaRPr lang="fr-BE"/>
          </a:p>
        </p:txBody>
      </p:sp>
      <p:sp>
        <p:nvSpPr>
          <p:cNvPr id="18" name="Freeform 4">
            <a:extLst>
              <a:ext uri="{FF2B5EF4-FFF2-40B4-BE49-F238E27FC236}">
                <a16:creationId xmlns:a16="http://schemas.microsoft.com/office/drawing/2014/main" id="{3E3E9B48-97BD-AD28-9D24-D32CC2250C33}"/>
              </a:ext>
            </a:extLst>
          </p:cNvPr>
          <p:cNvSpPr/>
          <p:nvPr/>
        </p:nvSpPr>
        <p:spPr>
          <a:xfrm>
            <a:off x="0" y="3162300"/>
            <a:ext cx="1727236" cy="7124700"/>
          </a:xfrm>
          <a:custGeom>
            <a:avLst/>
            <a:gdLst/>
            <a:ahLst/>
            <a:cxnLst/>
            <a:rect l="l" t="t" r="r" b="b"/>
            <a:pathLst>
              <a:path w="2093556" h="5960124">
                <a:moveTo>
                  <a:pt x="0" y="0"/>
                </a:moveTo>
                <a:lnTo>
                  <a:pt x="2093556" y="0"/>
                </a:lnTo>
                <a:lnTo>
                  <a:pt x="2093556" y="5960124"/>
                </a:lnTo>
                <a:lnTo>
                  <a:pt x="0" y="5960124"/>
                </a:lnTo>
                <a:lnTo>
                  <a:pt x="0" y="0"/>
                </a:lnTo>
                <a:close/>
              </a:path>
            </a:pathLst>
          </a:custGeom>
          <a:blipFill>
            <a:blip r:embed="rId4"/>
            <a:stretch>
              <a:fillRect l="-10292"/>
            </a:stretch>
          </a:blipFill>
        </p:spPr>
        <p:txBody>
          <a:bodyPr/>
          <a:lstStyle/>
          <a:p>
            <a:endParaRPr lang="fr-BE" dirty="0"/>
          </a:p>
        </p:txBody>
      </p:sp>
      <p:sp>
        <p:nvSpPr>
          <p:cNvPr id="24" name="Freeform 6">
            <a:extLst>
              <a:ext uri="{FF2B5EF4-FFF2-40B4-BE49-F238E27FC236}">
                <a16:creationId xmlns:a16="http://schemas.microsoft.com/office/drawing/2014/main" id="{D6A3C211-90DF-296C-6C9F-6D6AB1FD8B87}"/>
              </a:ext>
            </a:extLst>
          </p:cNvPr>
          <p:cNvSpPr/>
          <p:nvPr/>
        </p:nvSpPr>
        <p:spPr>
          <a:xfrm>
            <a:off x="14249400" y="-224872"/>
            <a:ext cx="4038600" cy="2308324"/>
          </a:xfrm>
          <a:custGeom>
            <a:avLst/>
            <a:gdLst/>
            <a:ahLst/>
            <a:cxnLst/>
            <a:rect l="l" t="t" r="r" b="b"/>
            <a:pathLst>
              <a:path w="7094536" h="4023866">
                <a:moveTo>
                  <a:pt x="0" y="0"/>
                </a:moveTo>
                <a:lnTo>
                  <a:pt x="7094536" y="0"/>
                </a:lnTo>
                <a:lnTo>
                  <a:pt x="7094536" y="4023867"/>
                </a:lnTo>
                <a:lnTo>
                  <a:pt x="0" y="4023867"/>
                </a:lnTo>
                <a:lnTo>
                  <a:pt x="0" y="0"/>
                </a:lnTo>
                <a:close/>
              </a:path>
            </a:pathLst>
          </a:custGeom>
          <a:blipFill>
            <a:blip r:embed="rId5"/>
            <a:stretch>
              <a:fillRect l="-18868" t="-24631" r="-17288" b="-29723"/>
            </a:stretch>
          </a:blipFill>
        </p:spPr>
        <p:txBody>
          <a:bodyPr/>
          <a:lstStyle/>
          <a:p>
            <a:endParaRPr lang="fr-BE"/>
          </a:p>
        </p:txBody>
      </p:sp>
      <p:grpSp>
        <p:nvGrpSpPr>
          <p:cNvPr id="8" name="Group 13">
            <a:extLst>
              <a:ext uri="{FF2B5EF4-FFF2-40B4-BE49-F238E27FC236}">
                <a16:creationId xmlns:a16="http://schemas.microsoft.com/office/drawing/2014/main" id="{26C87361-2942-464A-9751-B11B08971EE5}"/>
              </a:ext>
            </a:extLst>
          </p:cNvPr>
          <p:cNvGrpSpPr/>
          <p:nvPr/>
        </p:nvGrpSpPr>
        <p:grpSpPr>
          <a:xfrm>
            <a:off x="8155634" y="7591847"/>
            <a:ext cx="2260750" cy="2142386"/>
            <a:chOff x="0" y="0"/>
            <a:chExt cx="3014333" cy="2856515"/>
          </a:xfrm>
        </p:grpSpPr>
        <p:grpSp>
          <p:nvGrpSpPr>
            <p:cNvPr id="9" name="Group 14">
              <a:extLst>
                <a:ext uri="{FF2B5EF4-FFF2-40B4-BE49-F238E27FC236}">
                  <a16:creationId xmlns:a16="http://schemas.microsoft.com/office/drawing/2014/main" id="{7B24C001-6F99-472A-B866-B2FF5562B876}"/>
                </a:ext>
              </a:extLst>
            </p:cNvPr>
            <p:cNvGrpSpPr/>
            <p:nvPr/>
          </p:nvGrpSpPr>
          <p:grpSpPr>
            <a:xfrm>
              <a:off x="0" y="0"/>
              <a:ext cx="3014333" cy="2856515"/>
              <a:chOff x="0" y="0"/>
              <a:chExt cx="3014333" cy="2856515"/>
            </a:xfrm>
          </p:grpSpPr>
          <p:sp>
            <p:nvSpPr>
              <p:cNvPr id="12" name="Freeform 15">
                <a:extLst>
                  <a:ext uri="{FF2B5EF4-FFF2-40B4-BE49-F238E27FC236}">
                    <a16:creationId xmlns:a16="http://schemas.microsoft.com/office/drawing/2014/main" id="{B8A82FA4-739A-48B0-9DC2-58D52D448424}"/>
                  </a:ext>
                </a:extLst>
              </p:cNvPr>
              <p:cNvSpPr/>
              <p:nvPr/>
            </p:nvSpPr>
            <p:spPr>
              <a:xfrm flipH="1">
                <a:off x="0" y="0"/>
                <a:ext cx="3014345" cy="2856484"/>
              </a:xfrm>
              <a:custGeom>
                <a:avLst/>
                <a:gdLst/>
                <a:ahLst/>
                <a:cxnLst/>
                <a:rect l="l" t="t" r="r" b="b"/>
                <a:pathLst>
                  <a:path w="3014345" h="2856484">
                    <a:moveTo>
                      <a:pt x="3014345" y="0"/>
                    </a:moveTo>
                    <a:lnTo>
                      <a:pt x="0" y="0"/>
                    </a:lnTo>
                    <a:lnTo>
                      <a:pt x="0" y="2856484"/>
                    </a:lnTo>
                    <a:lnTo>
                      <a:pt x="3014345" y="2856484"/>
                    </a:lnTo>
                    <a:lnTo>
                      <a:pt x="3014345" y="0"/>
                    </a:lnTo>
                    <a:close/>
                  </a:path>
                </a:pathLst>
              </a:custGeom>
              <a:blipFill>
                <a:blip r:embed="rId6"/>
                <a:stretch>
                  <a:fillRect t="-2762" b="-2763"/>
                </a:stretch>
              </a:blipFill>
            </p:spPr>
            <p:txBody>
              <a:bodyPr/>
              <a:lstStyle/>
              <a:p>
                <a:endParaRPr lang="fr-BE"/>
              </a:p>
            </p:txBody>
          </p:sp>
        </p:grpSp>
        <p:grpSp>
          <p:nvGrpSpPr>
            <p:cNvPr id="10" name="Group 16">
              <a:extLst>
                <a:ext uri="{FF2B5EF4-FFF2-40B4-BE49-F238E27FC236}">
                  <a16:creationId xmlns:a16="http://schemas.microsoft.com/office/drawing/2014/main" id="{7965E48E-C1F6-413E-B460-142C3F53474C}"/>
                </a:ext>
              </a:extLst>
            </p:cNvPr>
            <p:cNvGrpSpPr/>
            <p:nvPr/>
          </p:nvGrpSpPr>
          <p:grpSpPr>
            <a:xfrm rot="69734">
              <a:off x="1436605" y="1528976"/>
              <a:ext cx="909131" cy="580569"/>
              <a:chOff x="0" y="0"/>
              <a:chExt cx="909131" cy="580569"/>
            </a:xfrm>
          </p:grpSpPr>
          <p:sp>
            <p:nvSpPr>
              <p:cNvPr id="11" name="Freeform 17">
                <a:extLst>
                  <a:ext uri="{FF2B5EF4-FFF2-40B4-BE49-F238E27FC236}">
                    <a16:creationId xmlns:a16="http://schemas.microsoft.com/office/drawing/2014/main" id="{EB47E05B-A32C-4742-9768-2EE0DB98DC60}"/>
                  </a:ext>
                </a:extLst>
              </p:cNvPr>
              <p:cNvSpPr/>
              <p:nvPr/>
            </p:nvSpPr>
            <p:spPr>
              <a:xfrm>
                <a:off x="0" y="0"/>
                <a:ext cx="909193" cy="580517"/>
              </a:xfrm>
              <a:custGeom>
                <a:avLst/>
                <a:gdLst/>
                <a:ahLst/>
                <a:cxnLst/>
                <a:rect l="l" t="t" r="r" b="b"/>
                <a:pathLst>
                  <a:path w="909193" h="580517">
                    <a:moveTo>
                      <a:pt x="0" y="0"/>
                    </a:moveTo>
                    <a:lnTo>
                      <a:pt x="909193" y="0"/>
                    </a:lnTo>
                    <a:lnTo>
                      <a:pt x="909193" y="580517"/>
                    </a:lnTo>
                    <a:lnTo>
                      <a:pt x="0" y="580517"/>
                    </a:lnTo>
                    <a:lnTo>
                      <a:pt x="0" y="0"/>
                    </a:lnTo>
                    <a:close/>
                  </a:path>
                </a:pathLst>
              </a:custGeom>
              <a:blipFill>
                <a:blip r:embed="rId7"/>
                <a:stretch>
                  <a:fillRect t="-2958" r="6" b="-2967"/>
                </a:stretch>
              </a:blipFill>
            </p:spPr>
            <p:txBody>
              <a:bodyPr/>
              <a:lstStyle/>
              <a:p>
                <a:endParaRPr lang="fr-BE"/>
              </a:p>
            </p:txBody>
          </p:sp>
        </p:grpSp>
      </p:grpSp>
    </p:spTree>
    <p:extLst>
      <p:ext uri="{BB962C8B-B14F-4D97-AF65-F5344CB8AC3E}">
        <p14:creationId xmlns:p14="http://schemas.microsoft.com/office/powerpoint/2010/main" val="2951770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5572C1DC-C277-4F1A-9001-5BA7B4939161}"/>
              </a:ext>
            </a:extLst>
          </p:cNvPr>
          <p:cNvGraphicFramePr/>
          <p:nvPr>
            <p:extLst>
              <p:ext uri="{D42A27DB-BD31-4B8C-83A1-F6EECF244321}">
                <p14:modId xmlns:p14="http://schemas.microsoft.com/office/powerpoint/2010/main" val="81879571"/>
              </p:ext>
            </p:extLst>
          </p:nvPr>
        </p:nvGraphicFramePr>
        <p:xfrm>
          <a:off x="0" y="575953"/>
          <a:ext cx="18288000" cy="10286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Accueil | Copidec">
            <a:extLst>
              <a:ext uri="{FF2B5EF4-FFF2-40B4-BE49-F238E27FC236}">
                <a16:creationId xmlns:a16="http://schemas.microsoft.com/office/drawing/2014/main" id="{90BBD6EA-F029-494E-983E-2C882E2B64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16238" y="575953"/>
            <a:ext cx="1169533" cy="11695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629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042E-9AD9-47C2-8E6F-4313E5049AFD}"/>
            </a:ext>
          </a:extLst>
        </p:cNvPr>
        <p:cNvGrpSpPr/>
        <p:nvPr/>
      </p:nvGrpSpPr>
      <p:grpSpPr>
        <a:xfrm>
          <a:off x="0" y="0"/>
          <a:ext cx="0" cy="0"/>
          <a:chOff x="0" y="0"/>
          <a:chExt cx="0" cy="0"/>
        </a:xfrm>
      </p:grpSpPr>
      <p:sp>
        <p:nvSpPr>
          <p:cNvPr id="25" name="TextBox 128">
            <a:extLst>
              <a:ext uri="{FF2B5EF4-FFF2-40B4-BE49-F238E27FC236}">
                <a16:creationId xmlns:a16="http://schemas.microsoft.com/office/drawing/2014/main" id="{217AD957-5F45-6CAC-8690-7D5E7FB05363}"/>
              </a:ext>
            </a:extLst>
          </p:cNvPr>
          <p:cNvSpPr txBox="1"/>
          <p:nvPr/>
        </p:nvSpPr>
        <p:spPr>
          <a:xfrm>
            <a:off x="1362433" y="1292851"/>
            <a:ext cx="15563129" cy="1197764"/>
          </a:xfrm>
          <a:prstGeom prst="rect">
            <a:avLst/>
          </a:prstGeom>
        </p:spPr>
        <p:txBody>
          <a:bodyPr wrap="square" lIns="0" tIns="0" rIns="0" bIns="0" rtlCol="0" anchor="t">
            <a:spAutoFit/>
          </a:bodyPr>
          <a:lstStyle/>
          <a:p>
            <a:pPr algn="ctr">
              <a:lnSpc>
                <a:spcPts val="10000"/>
              </a:lnSpc>
            </a:pPr>
            <a:endParaRPr lang="en-US" sz="8000" b="1" u="sng"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
        <p:nvSpPr>
          <p:cNvPr id="17" name="Freeform 3">
            <a:extLst>
              <a:ext uri="{FF2B5EF4-FFF2-40B4-BE49-F238E27FC236}">
                <a16:creationId xmlns:a16="http://schemas.microsoft.com/office/drawing/2014/main" id="{B4CE48AB-4A89-60EB-4A00-01C76E73A244}"/>
              </a:ext>
            </a:extLst>
          </p:cNvPr>
          <p:cNvSpPr/>
          <p:nvPr/>
        </p:nvSpPr>
        <p:spPr>
          <a:xfrm>
            <a:off x="0" y="0"/>
            <a:ext cx="12573000" cy="2743588"/>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2"/>
            <a:stretch>
              <a:fillRect l="-1212" t="-10191" b="-486"/>
            </a:stretch>
          </a:blipFill>
          <a:ln cap="sq">
            <a:noFill/>
            <a:prstDash val="solid"/>
            <a:miter/>
          </a:ln>
        </p:spPr>
        <p:txBody>
          <a:bodyPr/>
          <a:lstStyle/>
          <a:p>
            <a:endParaRPr lang="fr-BE"/>
          </a:p>
        </p:txBody>
      </p:sp>
      <p:sp>
        <p:nvSpPr>
          <p:cNvPr id="19" name="TextBox 128">
            <a:extLst>
              <a:ext uri="{FF2B5EF4-FFF2-40B4-BE49-F238E27FC236}">
                <a16:creationId xmlns:a16="http://schemas.microsoft.com/office/drawing/2014/main" id="{071FD59D-6DC8-8CB7-28A5-7000691699DF}"/>
              </a:ext>
            </a:extLst>
          </p:cNvPr>
          <p:cNvSpPr txBox="1"/>
          <p:nvPr/>
        </p:nvSpPr>
        <p:spPr>
          <a:xfrm>
            <a:off x="863618" y="3630476"/>
            <a:ext cx="14477999" cy="2552430"/>
          </a:xfrm>
          <a:prstGeom prst="rect">
            <a:avLst/>
          </a:prstGeom>
        </p:spPr>
        <p:txBody>
          <a:bodyPr wrap="square" lIns="0" tIns="0" rIns="0" bIns="0" rtlCol="0" anchor="t">
            <a:spAutoFit/>
          </a:bodyPr>
          <a:lstStyle/>
          <a:p>
            <a:pPr algn="ctr">
              <a:lnSpc>
                <a:spcPts val="6647"/>
              </a:lnSpc>
            </a:pPr>
            <a:r>
              <a:rPr lang="fr-BE" sz="7200" b="1" dirty="0">
                <a:solidFill>
                  <a:srgbClr val="00CC99"/>
                </a:solidFill>
                <a:latin typeface="Libre Franklin Bold"/>
              </a:rPr>
              <a:t>Contrôle d’accès automatisé </a:t>
            </a:r>
          </a:p>
          <a:p>
            <a:pPr algn="ctr">
              <a:lnSpc>
                <a:spcPts val="6647"/>
              </a:lnSpc>
            </a:pPr>
            <a:endParaRPr lang="fr-BE" sz="7200" b="1" dirty="0">
              <a:solidFill>
                <a:srgbClr val="00CC99"/>
              </a:solidFill>
              <a:latin typeface="Libre Franklin Bold"/>
              <a:ea typeface="Libre Franklin Bold"/>
              <a:cs typeface="Libre Franklin Bold"/>
              <a:sym typeface="Libre Franklin Bold"/>
            </a:endParaRPr>
          </a:p>
          <a:p>
            <a:pPr algn="ctr">
              <a:lnSpc>
                <a:spcPts val="6647"/>
              </a:lnSpc>
            </a:pPr>
            <a:r>
              <a:rPr lang="fr-BE" sz="7200" b="1" dirty="0">
                <a:solidFill>
                  <a:srgbClr val="00CC99"/>
                </a:solidFill>
                <a:latin typeface="Libre Franklin Bold"/>
                <a:ea typeface="Libre Franklin Bold"/>
                <a:cs typeface="Libre Franklin Bold"/>
                <a:sym typeface="Libre Franklin Bold"/>
              </a:rPr>
              <a:t>(2 janvier 2025)</a:t>
            </a:r>
          </a:p>
        </p:txBody>
      </p:sp>
      <p:sp>
        <p:nvSpPr>
          <p:cNvPr id="5" name="Freeform 2">
            <a:extLst>
              <a:ext uri="{FF2B5EF4-FFF2-40B4-BE49-F238E27FC236}">
                <a16:creationId xmlns:a16="http://schemas.microsoft.com/office/drawing/2014/main" id="{F640F91C-EDDE-6D8F-AD84-8A27DF8E3B0D}"/>
              </a:ext>
            </a:extLst>
          </p:cNvPr>
          <p:cNvSpPr/>
          <p:nvPr/>
        </p:nvSpPr>
        <p:spPr>
          <a:xfrm>
            <a:off x="12432431" y="8953500"/>
            <a:ext cx="5855569" cy="1336329"/>
          </a:xfrm>
          <a:custGeom>
            <a:avLst/>
            <a:gdLst/>
            <a:ahLst/>
            <a:cxnLst/>
            <a:rect l="l" t="t" r="r" b="b"/>
            <a:pathLst>
              <a:path w="4636369" h="3118086">
                <a:moveTo>
                  <a:pt x="0" y="0"/>
                </a:moveTo>
                <a:lnTo>
                  <a:pt x="4636369" y="0"/>
                </a:lnTo>
                <a:lnTo>
                  <a:pt x="4636369" y="3118086"/>
                </a:lnTo>
                <a:lnTo>
                  <a:pt x="0" y="3118086"/>
                </a:lnTo>
                <a:lnTo>
                  <a:pt x="0" y="0"/>
                </a:lnTo>
                <a:close/>
              </a:path>
            </a:pathLst>
          </a:custGeom>
          <a:blipFill>
            <a:blip r:embed="rId3"/>
            <a:stretch>
              <a:fillRect/>
            </a:stretch>
          </a:blipFill>
        </p:spPr>
        <p:txBody>
          <a:bodyPr/>
          <a:lstStyle/>
          <a:p>
            <a:endParaRPr lang="fr-BE"/>
          </a:p>
        </p:txBody>
      </p:sp>
      <p:sp>
        <p:nvSpPr>
          <p:cNvPr id="18" name="Freeform 4">
            <a:extLst>
              <a:ext uri="{FF2B5EF4-FFF2-40B4-BE49-F238E27FC236}">
                <a16:creationId xmlns:a16="http://schemas.microsoft.com/office/drawing/2014/main" id="{3E3E9B48-97BD-AD28-9D24-D32CC2250C33}"/>
              </a:ext>
            </a:extLst>
          </p:cNvPr>
          <p:cNvSpPr/>
          <p:nvPr/>
        </p:nvSpPr>
        <p:spPr>
          <a:xfrm>
            <a:off x="0" y="3162300"/>
            <a:ext cx="1727236" cy="7124700"/>
          </a:xfrm>
          <a:custGeom>
            <a:avLst/>
            <a:gdLst/>
            <a:ahLst/>
            <a:cxnLst/>
            <a:rect l="l" t="t" r="r" b="b"/>
            <a:pathLst>
              <a:path w="2093556" h="5960124">
                <a:moveTo>
                  <a:pt x="0" y="0"/>
                </a:moveTo>
                <a:lnTo>
                  <a:pt x="2093556" y="0"/>
                </a:lnTo>
                <a:lnTo>
                  <a:pt x="2093556" y="5960124"/>
                </a:lnTo>
                <a:lnTo>
                  <a:pt x="0" y="5960124"/>
                </a:lnTo>
                <a:lnTo>
                  <a:pt x="0" y="0"/>
                </a:lnTo>
                <a:close/>
              </a:path>
            </a:pathLst>
          </a:custGeom>
          <a:blipFill>
            <a:blip r:embed="rId4"/>
            <a:stretch>
              <a:fillRect l="-10292"/>
            </a:stretch>
          </a:blipFill>
        </p:spPr>
        <p:txBody>
          <a:bodyPr/>
          <a:lstStyle/>
          <a:p>
            <a:endParaRPr lang="fr-BE" dirty="0"/>
          </a:p>
        </p:txBody>
      </p:sp>
      <p:sp>
        <p:nvSpPr>
          <p:cNvPr id="24" name="Freeform 6">
            <a:extLst>
              <a:ext uri="{FF2B5EF4-FFF2-40B4-BE49-F238E27FC236}">
                <a16:creationId xmlns:a16="http://schemas.microsoft.com/office/drawing/2014/main" id="{D6A3C211-90DF-296C-6C9F-6D6AB1FD8B87}"/>
              </a:ext>
            </a:extLst>
          </p:cNvPr>
          <p:cNvSpPr/>
          <p:nvPr/>
        </p:nvSpPr>
        <p:spPr>
          <a:xfrm>
            <a:off x="14249400" y="-224872"/>
            <a:ext cx="4038600" cy="2308324"/>
          </a:xfrm>
          <a:custGeom>
            <a:avLst/>
            <a:gdLst/>
            <a:ahLst/>
            <a:cxnLst/>
            <a:rect l="l" t="t" r="r" b="b"/>
            <a:pathLst>
              <a:path w="7094536" h="4023866">
                <a:moveTo>
                  <a:pt x="0" y="0"/>
                </a:moveTo>
                <a:lnTo>
                  <a:pt x="7094536" y="0"/>
                </a:lnTo>
                <a:lnTo>
                  <a:pt x="7094536" y="4023867"/>
                </a:lnTo>
                <a:lnTo>
                  <a:pt x="0" y="4023867"/>
                </a:lnTo>
                <a:lnTo>
                  <a:pt x="0" y="0"/>
                </a:lnTo>
                <a:close/>
              </a:path>
            </a:pathLst>
          </a:custGeom>
          <a:blipFill>
            <a:blip r:embed="rId5"/>
            <a:stretch>
              <a:fillRect l="-18868" t="-24631" r="-17288" b="-29723"/>
            </a:stretch>
          </a:blipFill>
        </p:spPr>
        <p:txBody>
          <a:bodyPr/>
          <a:lstStyle/>
          <a:p>
            <a:endParaRPr lang="fr-BE"/>
          </a:p>
        </p:txBody>
      </p:sp>
      <p:grpSp>
        <p:nvGrpSpPr>
          <p:cNvPr id="8" name="Group 13">
            <a:extLst>
              <a:ext uri="{FF2B5EF4-FFF2-40B4-BE49-F238E27FC236}">
                <a16:creationId xmlns:a16="http://schemas.microsoft.com/office/drawing/2014/main" id="{60EA2CFA-6828-432F-9331-04040161A1C8}"/>
              </a:ext>
            </a:extLst>
          </p:cNvPr>
          <p:cNvGrpSpPr/>
          <p:nvPr/>
        </p:nvGrpSpPr>
        <p:grpSpPr>
          <a:xfrm>
            <a:off x="8556187" y="7922956"/>
            <a:ext cx="2260750" cy="2142386"/>
            <a:chOff x="0" y="0"/>
            <a:chExt cx="3014333" cy="2856515"/>
          </a:xfrm>
        </p:grpSpPr>
        <p:grpSp>
          <p:nvGrpSpPr>
            <p:cNvPr id="9" name="Group 14">
              <a:extLst>
                <a:ext uri="{FF2B5EF4-FFF2-40B4-BE49-F238E27FC236}">
                  <a16:creationId xmlns:a16="http://schemas.microsoft.com/office/drawing/2014/main" id="{7771DEE6-D04C-47E2-9B03-A977045553EE}"/>
                </a:ext>
              </a:extLst>
            </p:cNvPr>
            <p:cNvGrpSpPr/>
            <p:nvPr/>
          </p:nvGrpSpPr>
          <p:grpSpPr>
            <a:xfrm>
              <a:off x="0" y="0"/>
              <a:ext cx="3014333" cy="2856515"/>
              <a:chOff x="0" y="0"/>
              <a:chExt cx="3014333" cy="2856515"/>
            </a:xfrm>
          </p:grpSpPr>
          <p:sp>
            <p:nvSpPr>
              <p:cNvPr id="12" name="Freeform 15">
                <a:extLst>
                  <a:ext uri="{FF2B5EF4-FFF2-40B4-BE49-F238E27FC236}">
                    <a16:creationId xmlns:a16="http://schemas.microsoft.com/office/drawing/2014/main" id="{3A1E7631-722C-4DFD-AA7D-D933F95CC757}"/>
                  </a:ext>
                </a:extLst>
              </p:cNvPr>
              <p:cNvSpPr/>
              <p:nvPr/>
            </p:nvSpPr>
            <p:spPr>
              <a:xfrm flipH="1">
                <a:off x="0" y="0"/>
                <a:ext cx="3014345" cy="2856484"/>
              </a:xfrm>
              <a:custGeom>
                <a:avLst/>
                <a:gdLst/>
                <a:ahLst/>
                <a:cxnLst/>
                <a:rect l="l" t="t" r="r" b="b"/>
                <a:pathLst>
                  <a:path w="3014345" h="2856484">
                    <a:moveTo>
                      <a:pt x="3014345" y="0"/>
                    </a:moveTo>
                    <a:lnTo>
                      <a:pt x="0" y="0"/>
                    </a:lnTo>
                    <a:lnTo>
                      <a:pt x="0" y="2856484"/>
                    </a:lnTo>
                    <a:lnTo>
                      <a:pt x="3014345" y="2856484"/>
                    </a:lnTo>
                    <a:lnTo>
                      <a:pt x="3014345" y="0"/>
                    </a:lnTo>
                    <a:close/>
                  </a:path>
                </a:pathLst>
              </a:custGeom>
              <a:blipFill>
                <a:blip r:embed="rId6"/>
                <a:stretch>
                  <a:fillRect t="-2762" b="-2763"/>
                </a:stretch>
              </a:blipFill>
            </p:spPr>
            <p:txBody>
              <a:bodyPr/>
              <a:lstStyle/>
              <a:p>
                <a:endParaRPr lang="fr-BE"/>
              </a:p>
            </p:txBody>
          </p:sp>
        </p:grpSp>
        <p:grpSp>
          <p:nvGrpSpPr>
            <p:cNvPr id="10" name="Group 16">
              <a:extLst>
                <a:ext uri="{FF2B5EF4-FFF2-40B4-BE49-F238E27FC236}">
                  <a16:creationId xmlns:a16="http://schemas.microsoft.com/office/drawing/2014/main" id="{8F8C9C91-E123-4CF2-A32B-4C853AB6B71F}"/>
                </a:ext>
              </a:extLst>
            </p:cNvPr>
            <p:cNvGrpSpPr/>
            <p:nvPr/>
          </p:nvGrpSpPr>
          <p:grpSpPr>
            <a:xfrm rot="69734">
              <a:off x="1436605" y="1528976"/>
              <a:ext cx="909131" cy="580569"/>
              <a:chOff x="0" y="0"/>
              <a:chExt cx="909131" cy="580569"/>
            </a:xfrm>
          </p:grpSpPr>
          <p:sp>
            <p:nvSpPr>
              <p:cNvPr id="11" name="Freeform 17">
                <a:extLst>
                  <a:ext uri="{FF2B5EF4-FFF2-40B4-BE49-F238E27FC236}">
                    <a16:creationId xmlns:a16="http://schemas.microsoft.com/office/drawing/2014/main" id="{53A17E85-AB35-44B6-BBAA-C8EED60A080D}"/>
                  </a:ext>
                </a:extLst>
              </p:cNvPr>
              <p:cNvSpPr/>
              <p:nvPr/>
            </p:nvSpPr>
            <p:spPr>
              <a:xfrm>
                <a:off x="0" y="0"/>
                <a:ext cx="909193" cy="580517"/>
              </a:xfrm>
              <a:custGeom>
                <a:avLst/>
                <a:gdLst/>
                <a:ahLst/>
                <a:cxnLst/>
                <a:rect l="l" t="t" r="r" b="b"/>
                <a:pathLst>
                  <a:path w="909193" h="580517">
                    <a:moveTo>
                      <a:pt x="0" y="0"/>
                    </a:moveTo>
                    <a:lnTo>
                      <a:pt x="909193" y="0"/>
                    </a:lnTo>
                    <a:lnTo>
                      <a:pt x="909193" y="580517"/>
                    </a:lnTo>
                    <a:lnTo>
                      <a:pt x="0" y="580517"/>
                    </a:lnTo>
                    <a:lnTo>
                      <a:pt x="0" y="0"/>
                    </a:lnTo>
                    <a:close/>
                  </a:path>
                </a:pathLst>
              </a:custGeom>
              <a:blipFill>
                <a:blip r:embed="rId7"/>
                <a:stretch>
                  <a:fillRect t="-2958" r="6" b="-2967"/>
                </a:stretch>
              </a:blipFill>
            </p:spPr>
            <p:txBody>
              <a:bodyPr/>
              <a:lstStyle/>
              <a:p>
                <a:endParaRPr lang="fr-BE"/>
              </a:p>
            </p:txBody>
          </p:sp>
        </p:grpSp>
      </p:grpSp>
      <p:grpSp>
        <p:nvGrpSpPr>
          <p:cNvPr id="13" name="Group 2">
            <a:extLst>
              <a:ext uri="{FF2B5EF4-FFF2-40B4-BE49-F238E27FC236}">
                <a16:creationId xmlns:a16="http://schemas.microsoft.com/office/drawing/2014/main" id="{6077E1B7-2313-43D2-B419-8CE3CB1B0E93}"/>
              </a:ext>
            </a:extLst>
          </p:cNvPr>
          <p:cNvGrpSpPr/>
          <p:nvPr/>
        </p:nvGrpSpPr>
        <p:grpSpPr>
          <a:xfrm>
            <a:off x="14560869" y="1970768"/>
            <a:ext cx="3727131" cy="8424275"/>
            <a:chOff x="0" y="0"/>
            <a:chExt cx="6153739" cy="13539384"/>
          </a:xfrm>
        </p:grpSpPr>
        <p:sp>
          <p:nvSpPr>
            <p:cNvPr id="14" name="Freeform 3">
              <a:extLst>
                <a:ext uri="{FF2B5EF4-FFF2-40B4-BE49-F238E27FC236}">
                  <a16:creationId xmlns:a16="http://schemas.microsoft.com/office/drawing/2014/main" id="{BC9DCCC1-B552-44AA-B1BE-C681CD003564}"/>
                </a:ext>
              </a:extLst>
            </p:cNvPr>
            <p:cNvSpPr/>
            <p:nvPr/>
          </p:nvSpPr>
          <p:spPr>
            <a:xfrm>
              <a:off x="0" y="0"/>
              <a:ext cx="6153687" cy="13539343"/>
            </a:xfrm>
            <a:custGeom>
              <a:avLst/>
              <a:gdLst/>
              <a:ahLst/>
              <a:cxnLst/>
              <a:rect l="l" t="t" r="r" b="b"/>
              <a:pathLst>
                <a:path w="6153687" h="13539343">
                  <a:moveTo>
                    <a:pt x="0" y="0"/>
                  </a:moveTo>
                  <a:lnTo>
                    <a:pt x="6153687" y="0"/>
                  </a:lnTo>
                  <a:lnTo>
                    <a:pt x="6153687" y="13539343"/>
                  </a:lnTo>
                  <a:lnTo>
                    <a:pt x="0" y="13539343"/>
                  </a:lnTo>
                  <a:lnTo>
                    <a:pt x="0" y="0"/>
                  </a:lnTo>
                  <a:close/>
                </a:path>
              </a:pathLst>
            </a:custGeom>
            <a:blipFill>
              <a:blip r:embed="rId8"/>
              <a:stretch>
                <a:fillRect l="-27556" r="-27557"/>
              </a:stretch>
            </a:blipFill>
          </p:spPr>
          <p:txBody>
            <a:bodyPr/>
            <a:lstStyle/>
            <a:p>
              <a:endParaRPr lang="fr-BE"/>
            </a:p>
          </p:txBody>
        </p:sp>
      </p:grpSp>
    </p:spTree>
    <p:extLst>
      <p:ext uri="{BB962C8B-B14F-4D97-AF65-F5344CB8AC3E}">
        <p14:creationId xmlns:p14="http://schemas.microsoft.com/office/powerpoint/2010/main" val="3301782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rot="5312050">
            <a:off x="-5197415" y="4684400"/>
            <a:ext cx="10698275" cy="1000052"/>
            <a:chOff x="0" y="0"/>
            <a:chExt cx="2817653" cy="263388"/>
          </a:xfrm>
        </p:grpSpPr>
        <p:sp>
          <p:nvSpPr>
            <p:cNvPr id="8" name="Freeform 8"/>
            <p:cNvSpPr/>
            <p:nvPr/>
          </p:nvSpPr>
          <p:spPr>
            <a:xfrm>
              <a:off x="0" y="0"/>
              <a:ext cx="2817653" cy="263388"/>
            </a:xfrm>
            <a:custGeom>
              <a:avLst/>
              <a:gdLst/>
              <a:ahLst/>
              <a:cxnLst/>
              <a:rect l="l" t="t" r="r" b="b"/>
              <a:pathLst>
                <a:path w="2817653" h="263388">
                  <a:moveTo>
                    <a:pt x="0" y="0"/>
                  </a:moveTo>
                  <a:lnTo>
                    <a:pt x="2817653" y="0"/>
                  </a:lnTo>
                  <a:lnTo>
                    <a:pt x="2817653" y="263388"/>
                  </a:lnTo>
                  <a:lnTo>
                    <a:pt x="0" y="263388"/>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9" name="TextBox 9"/>
            <p:cNvSpPr txBox="1"/>
            <p:nvPr/>
          </p:nvSpPr>
          <p:spPr>
            <a:xfrm>
              <a:off x="0" y="0"/>
              <a:ext cx="2817653" cy="263388"/>
            </a:xfrm>
            <a:prstGeom prst="rect">
              <a:avLst/>
            </a:prstGeom>
          </p:spPr>
          <p:txBody>
            <a:bodyPr lIns="50800" tIns="50800" rIns="50800" bIns="50800" rtlCol="0" anchor="ctr"/>
            <a:lstStyle/>
            <a:p>
              <a:pPr algn="ctr">
                <a:lnSpc>
                  <a:spcPts val="2038"/>
                </a:lnSpc>
              </a:pPr>
              <a:endParaRPr/>
            </a:p>
          </p:txBody>
        </p:sp>
      </p:grpSp>
      <p:pic>
        <p:nvPicPr>
          <p:cNvPr id="18" name="Image 17">
            <a:extLst>
              <a:ext uri="{FF2B5EF4-FFF2-40B4-BE49-F238E27FC236}">
                <a16:creationId xmlns:a16="http://schemas.microsoft.com/office/drawing/2014/main" id="{38B4C609-653C-4D22-929B-54817E8101F4}"/>
              </a:ext>
            </a:extLst>
          </p:cNvPr>
          <p:cNvPicPr>
            <a:picLocks noChangeAspect="1"/>
          </p:cNvPicPr>
          <p:nvPr/>
        </p:nvPicPr>
        <p:blipFill>
          <a:blip r:embed="rId3"/>
          <a:stretch>
            <a:fillRect/>
          </a:stretch>
        </p:blipFill>
        <p:spPr>
          <a:xfrm>
            <a:off x="5587171" y="7273882"/>
            <a:ext cx="8311429" cy="2548098"/>
          </a:xfrm>
          <a:prstGeom prst="rect">
            <a:avLst/>
          </a:prstGeom>
        </p:spPr>
      </p:pic>
      <p:pic>
        <p:nvPicPr>
          <p:cNvPr id="19" name="Image 18">
            <a:extLst>
              <a:ext uri="{FF2B5EF4-FFF2-40B4-BE49-F238E27FC236}">
                <a16:creationId xmlns:a16="http://schemas.microsoft.com/office/drawing/2014/main" id="{A2F71B59-CCA0-4CD1-90A5-86DFBC038476}"/>
              </a:ext>
            </a:extLst>
          </p:cNvPr>
          <p:cNvPicPr>
            <a:picLocks noChangeAspect="1"/>
          </p:cNvPicPr>
          <p:nvPr/>
        </p:nvPicPr>
        <p:blipFill>
          <a:blip r:embed="rId4"/>
          <a:stretch>
            <a:fillRect/>
          </a:stretch>
        </p:blipFill>
        <p:spPr>
          <a:xfrm>
            <a:off x="5571956" y="6461332"/>
            <a:ext cx="6947605" cy="793230"/>
          </a:xfrm>
          <a:prstGeom prst="rect">
            <a:avLst/>
          </a:prstGeom>
        </p:spPr>
      </p:pic>
      <p:pic>
        <p:nvPicPr>
          <p:cNvPr id="20" name="Image 19">
            <a:extLst>
              <a:ext uri="{FF2B5EF4-FFF2-40B4-BE49-F238E27FC236}">
                <a16:creationId xmlns:a16="http://schemas.microsoft.com/office/drawing/2014/main" id="{F6DF7D21-34D9-4C7F-9107-3FA1505C2028}"/>
              </a:ext>
            </a:extLst>
          </p:cNvPr>
          <p:cNvPicPr>
            <a:picLocks noChangeAspect="1"/>
          </p:cNvPicPr>
          <p:nvPr/>
        </p:nvPicPr>
        <p:blipFill>
          <a:blip r:embed="rId5"/>
          <a:stretch>
            <a:fillRect/>
          </a:stretch>
        </p:blipFill>
        <p:spPr>
          <a:xfrm>
            <a:off x="13150954" y="0"/>
            <a:ext cx="4697055" cy="7200477"/>
          </a:xfrm>
          <a:prstGeom prst="rect">
            <a:avLst/>
          </a:prstGeom>
        </p:spPr>
      </p:pic>
      <p:pic>
        <p:nvPicPr>
          <p:cNvPr id="21" name="Image 20">
            <a:extLst>
              <a:ext uri="{FF2B5EF4-FFF2-40B4-BE49-F238E27FC236}">
                <a16:creationId xmlns:a16="http://schemas.microsoft.com/office/drawing/2014/main" id="{5DE6D479-2238-49A3-AD09-C9EDDB560D39}"/>
              </a:ext>
            </a:extLst>
          </p:cNvPr>
          <p:cNvPicPr>
            <a:picLocks noChangeAspect="1"/>
          </p:cNvPicPr>
          <p:nvPr/>
        </p:nvPicPr>
        <p:blipFill>
          <a:blip r:embed="rId6"/>
          <a:stretch>
            <a:fillRect/>
          </a:stretch>
        </p:blipFill>
        <p:spPr>
          <a:xfrm>
            <a:off x="-220255" y="0"/>
            <a:ext cx="5792211" cy="6584578"/>
          </a:xfrm>
          <a:prstGeom prst="rect">
            <a:avLst/>
          </a:prstGeom>
        </p:spPr>
      </p:pic>
      <p:pic>
        <p:nvPicPr>
          <p:cNvPr id="22" name="Picture 2" descr="Accès au recyparc : Nouvelles modalités de contrôle d'accès - Commune de  Orp-Jauche">
            <a:extLst>
              <a:ext uri="{FF2B5EF4-FFF2-40B4-BE49-F238E27FC236}">
                <a16:creationId xmlns:a16="http://schemas.microsoft.com/office/drawing/2014/main" id="{D07CA1A5-626A-43F6-844C-85292A9CBC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4058" y="966850"/>
            <a:ext cx="5514793" cy="36565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4839915" y="367366"/>
            <a:ext cx="12612002" cy="721159"/>
          </a:xfrm>
          <a:prstGeom prst="rect">
            <a:avLst/>
          </a:prstGeom>
        </p:spPr>
        <p:txBody>
          <a:bodyPr wrap="square" lIns="0" tIns="0" rIns="0" bIns="0" rtlCol="0" anchor="ctr">
            <a:spAutoFit/>
          </a:bodyPr>
          <a:lstStyle/>
          <a:p>
            <a:pPr>
              <a:lnSpc>
                <a:spcPts val="4828"/>
              </a:lnSpc>
            </a:pPr>
            <a:r>
              <a:rPr lang="en-US" sz="8800" b="1" dirty="0" err="1">
                <a:gradFill>
                  <a:gsLst>
                    <a:gs pos="0">
                      <a:srgbClr val="47B04D"/>
                    </a:gs>
                    <a:gs pos="100000">
                      <a:srgbClr val="00B9D4"/>
                    </a:gs>
                  </a:gsLst>
                  <a:lin ang="5400000" scaled="1"/>
                </a:gradFill>
                <a:latin typeface="Franklin Gothic Book" panose="020B0503020102020204" pitchFamily="34" charset="0"/>
                <a:sym typeface="Libre Franklin Semi-Bold"/>
              </a:rPr>
              <a:t>Principaux</a:t>
            </a:r>
            <a:r>
              <a:rPr lang="en-US" sz="8800" b="1" dirty="0">
                <a:gradFill>
                  <a:gsLst>
                    <a:gs pos="0">
                      <a:srgbClr val="47B04D"/>
                    </a:gs>
                    <a:gs pos="100000">
                      <a:srgbClr val="00B9D4"/>
                    </a:gs>
                  </a:gsLst>
                  <a:lin ang="5400000" scaled="1"/>
                </a:gradFill>
                <a:latin typeface="Franklin Gothic Book" panose="020B0503020102020204" pitchFamily="34" charset="0"/>
                <a:sym typeface="Libre Franklin Semi-Bold"/>
              </a:rPr>
              <a:t> </a:t>
            </a:r>
            <a:r>
              <a:rPr lang="en-US" sz="8800" b="1" dirty="0" err="1">
                <a:gradFill>
                  <a:gsLst>
                    <a:gs pos="0">
                      <a:srgbClr val="47B04D"/>
                    </a:gs>
                    <a:gs pos="100000">
                      <a:srgbClr val="00B9D4"/>
                    </a:gs>
                  </a:gsLst>
                  <a:lin ang="5400000" scaled="1"/>
                </a:gradFill>
                <a:latin typeface="Franklin Gothic Book" panose="020B0503020102020204" pitchFamily="34" charset="0"/>
                <a:sym typeface="Libre Franklin Semi-Bold"/>
              </a:rPr>
              <a:t>objectifs</a:t>
            </a:r>
            <a:r>
              <a:rPr lang="en-US" sz="3600" b="1" dirty="0">
                <a:solidFill>
                  <a:schemeClr val="accent5"/>
                </a:solidFill>
                <a:latin typeface="Franklin Gothic Book" panose="020B0503020102020204" pitchFamily="34" charset="0"/>
                <a:ea typeface="Libre Franklin Semi-Bold"/>
                <a:cs typeface="Libre Franklin Semi-Bold"/>
                <a:sym typeface="Libre Franklin Semi-Bold"/>
              </a:rPr>
              <a:t> </a:t>
            </a:r>
            <a:endParaRPr lang="en-US" sz="8800" b="1"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
        <p:nvSpPr>
          <p:cNvPr id="12" name="TextBox 12"/>
          <p:cNvSpPr txBox="1"/>
          <p:nvPr/>
        </p:nvSpPr>
        <p:spPr>
          <a:xfrm>
            <a:off x="281983" y="1764055"/>
            <a:ext cx="17415173" cy="5416868"/>
          </a:xfrm>
          <a:prstGeom prst="rect">
            <a:avLst/>
          </a:prstGeom>
        </p:spPr>
        <p:txBody>
          <a:bodyPr wrap="square" lIns="0" tIns="0" rIns="0" bIns="0" rtlCol="0" anchor="t">
            <a:spAutoFit/>
          </a:bodyPr>
          <a:lstStyle/>
          <a:p>
            <a:pPr marL="482600" lvl="1" indent="-241300" algn="l">
              <a:buFont typeface="Arial"/>
              <a:buChar char="•"/>
            </a:pPr>
            <a:r>
              <a:rPr lang="en-US" sz="3600" b="1" dirty="0" err="1">
                <a:solidFill>
                  <a:srgbClr val="000000"/>
                </a:solidFill>
                <a:latin typeface="Libre Franklin Medium"/>
                <a:ea typeface="Libre Franklin Medium"/>
                <a:cs typeface="Libre Franklin Medium"/>
                <a:sym typeface="Libre Franklin Medium"/>
              </a:rPr>
              <a:t>Garantir</a:t>
            </a:r>
            <a:r>
              <a:rPr lang="en-US" sz="3600" b="1" dirty="0">
                <a:solidFill>
                  <a:srgbClr val="000000"/>
                </a:solidFill>
                <a:latin typeface="Libre Franklin Medium"/>
                <a:ea typeface="Libre Franklin Medium"/>
                <a:cs typeface="Libre Franklin Medium"/>
                <a:sym typeface="Libre Franklin Medium"/>
              </a:rPr>
              <a:t> </a:t>
            </a:r>
            <a:r>
              <a:rPr lang="en-US" sz="3600" b="1" dirty="0" err="1">
                <a:solidFill>
                  <a:srgbClr val="000000"/>
                </a:solidFill>
                <a:latin typeface="Libre Franklin Medium"/>
                <a:ea typeface="Libre Franklin Medium"/>
                <a:cs typeface="Libre Franklin Medium"/>
                <a:sym typeface="Libre Franklin Medium"/>
              </a:rPr>
              <a:t>une</a:t>
            </a:r>
            <a:r>
              <a:rPr lang="en-US" sz="3600" b="1" dirty="0">
                <a:solidFill>
                  <a:srgbClr val="000000"/>
                </a:solidFill>
                <a:latin typeface="Libre Franklin Medium"/>
                <a:ea typeface="Libre Franklin Medium"/>
                <a:cs typeface="Libre Franklin Medium"/>
                <a:sym typeface="Libre Franklin Medium"/>
              </a:rPr>
              <a:t> </a:t>
            </a:r>
            <a:r>
              <a:rPr lang="en-US" sz="3600" b="1" dirty="0" err="1">
                <a:solidFill>
                  <a:srgbClr val="47B04D"/>
                </a:solidFill>
                <a:latin typeface="Libre Franklin Bold"/>
                <a:ea typeface="Libre Franklin Bold"/>
                <a:cs typeface="Libre Franklin Bold"/>
                <a:sym typeface="Libre Franklin Bold"/>
              </a:rPr>
              <a:t>utilisation</a:t>
            </a:r>
            <a:r>
              <a:rPr lang="en-US" sz="3600" b="1" dirty="0">
                <a:solidFill>
                  <a:srgbClr val="47B04D"/>
                </a:solidFill>
                <a:latin typeface="Libre Franklin Bold"/>
                <a:ea typeface="Libre Franklin Bold"/>
                <a:cs typeface="Libre Franklin Bold"/>
                <a:sym typeface="Libre Franklin Bold"/>
              </a:rPr>
              <a:t> </a:t>
            </a:r>
            <a:r>
              <a:rPr lang="en-US" sz="3600" b="1" dirty="0" err="1">
                <a:solidFill>
                  <a:srgbClr val="47B04D"/>
                </a:solidFill>
                <a:latin typeface="Libre Franklin Bold"/>
                <a:ea typeface="Libre Franklin Bold"/>
                <a:cs typeface="Libre Franklin Bold"/>
                <a:sym typeface="Libre Franklin Bold"/>
              </a:rPr>
              <a:t>équitable</a:t>
            </a:r>
            <a:r>
              <a:rPr lang="en-US" sz="3600" b="1" dirty="0">
                <a:solidFill>
                  <a:srgbClr val="47B04D"/>
                </a:solidFill>
                <a:latin typeface="Libre Franklin Bold"/>
                <a:ea typeface="Libre Franklin Bold"/>
                <a:cs typeface="Libre Franklin Bold"/>
                <a:sym typeface="Libre Franklin Bold"/>
              </a:rPr>
              <a:t> et </a:t>
            </a:r>
            <a:r>
              <a:rPr lang="en-US" sz="3600" b="1" dirty="0" err="1">
                <a:solidFill>
                  <a:srgbClr val="47B04D"/>
                </a:solidFill>
                <a:latin typeface="Libre Franklin Bold"/>
                <a:ea typeface="Libre Franklin Bold"/>
                <a:cs typeface="Libre Franklin Bold"/>
                <a:sym typeface="Libre Franklin Bold"/>
              </a:rPr>
              <a:t>responsable</a:t>
            </a:r>
            <a:r>
              <a:rPr lang="en-US" sz="3600" b="1" dirty="0">
                <a:solidFill>
                  <a:srgbClr val="000000"/>
                </a:solidFill>
                <a:latin typeface="Libre Franklin Medium"/>
                <a:ea typeface="Libre Franklin Medium"/>
                <a:cs typeface="Libre Franklin Medium"/>
                <a:sym typeface="Libre Franklin Medium"/>
              </a:rPr>
              <a:t> des recyparcs par les habitants des communes </a:t>
            </a:r>
            <a:r>
              <a:rPr lang="en-US" sz="3600" b="1" dirty="0" err="1">
                <a:solidFill>
                  <a:srgbClr val="000000"/>
                </a:solidFill>
                <a:latin typeface="Libre Franklin Medium"/>
                <a:ea typeface="Libre Franklin Medium"/>
                <a:cs typeface="Libre Franklin Medium"/>
                <a:sym typeface="Libre Franklin Medium"/>
              </a:rPr>
              <a:t>associées</a:t>
            </a:r>
            <a:endParaRPr lang="en-US" sz="3600" b="1" dirty="0">
              <a:solidFill>
                <a:srgbClr val="000000"/>
              </a:solidFill>
              <a:latin typeface="Libre Franklin Medium"/>
              <a:ea typeface="Libre Franklin Medium"/>
              <a:cs typeface="Libre Franklin Medium"/>
              <a:sym typeface="Libre Franklin Medium"/>
            </a:endParaRPr>
          </a:p>
          <a:p>
            <a:pPr marL="241300" lvl="1" algn="l"/>
            <a:endParaRPr lang="en-US" sz="2500" b="1" dirty="0">
              <a:solidFill>
                <a:srgbClr val="000000"/>
              </a:solidFill>
              <a:latin typeface="Libre Franklin Medium"/>
              <a:ea typeface="Libre Franklin Medium"/>
              <a:cs typeface="Libre Franklin Medium"/>
              <a:sym typeface="Libre Franklin Medium"/>
            </a:endParaRPr>
          </a:p>
          <a:p>
            <a:pPr marL="482600" lvl="1" indent="-241300" algn="l">
              <a:buFont typeface="Arial"/>
              <a:buChar char="•"/>
            </a:pPr>
            <a:r>
              <a:rPr lang="en-US" sz="3600" b="1" dirty="0">
                <a:solidFill>
                  <a:srgbClr val="000000"/>
                </a:solidFill>
                <a:latin typeface="Libre Franklin Medium"/>
                <a:ea typeface="Libre Franklin Medium"/>
                <a:cs typeface="Libre Franklin Medium"/>
                <a:sym typeface="Libre Franklin Medium"/>
              </a:rPr>
              <a:t>Encourager </a:t>
            </a:r>
            <a:r>
              <a:rPr lang="en-US" sz="3600" b="1" dirty="0" err="1">
                <a:solidFill>
                  <a:srgbClr val="000000"/>
                </a:solidFill>
                <a:latin typeface="Libre Franklin Medium"/>
                <a:ea typeface="Libre Franklin Medium"/>
                <a:cs typeface="Libre Franklin Medium"/>
                <a:sym typeface="Libre Franklin Medium"/>
              </a:rPr>
              <a:t>une</a:t>
            </a:r>
            <a:r>
              <a:rPr lang="en-US" sz="3600" b="1" dirty="0">
                <a:solidFill>
                  <a:srgbClr val="000000"/>
                </a:solidFill>
                <a:latin typeface="Libre Franklin Medium"/>
                <a:ea typeface="Libre Franklin Medium"/>
                <a:cs typeface="Libre Franklin Medium"/>
                <a:sym typeface="Libre Franklin Medium"/>
              </a:rPr>
              <a:t> </a:t>
            </a:r>
            <a:r>
              <a:rPr lang="en-US" sz="3600" b="1" dirty="0" err="1">
                <a:solidFill>
                  <a:srgbClr val="47B04D"/>
                </a:solidFill>
                <a:latin typeface="Libre Franklin Bold"/>
                <a:ea typeface="Libre Franklin Bold"/>
                <a:cs typeface="Libre Franklin Bold"/>
                <a:sym typeface="Libre Franklin Bold"/>
              </a:rPr>
              <a:t>meilleure</a:t>
            </a:r>
            <a:r>
              <a:rPr lang="en-US" sz="3600" b="1" dirty="0">
                <a:solidFill>
                  <a:srgbClr val="47B04D"/>
                </a:solidFill>
                <a:latin typeface="Libre Franklin Bold"/>
                <a:ea typeface="Libre Franklin Bold"/>
                <a:cs typeface="Libre Franklin Bold"/>
                <a:sym typeface="Libre Franklin Bold"/>
              </a:rPr>
              <a:t> gestion des Déchets</a:t>
            </a:r>
          </a:p>
          <a:p>
            <a:pPr marL="241300" lvl="1" algn="l"/>
            <a:endParaRPr lang="en-US" sz="2500" b="1" dirty="0">
              <a:solidFill>
                <a:srgbClr val="47B04D"/>
              </a:solidFill>
              <a:latin typeface="Libre Franklin Bold"/>
              <a:ea typeface="Libre Franklin Bold"/>
              <a:cs typeface="Libre Franklin Bold"/>
              <a:sym typeface="Libre Franklin Bold"/>
            </a:endParaRPr>
          </a:p>
          <a:p>
            <a:pPr marL="482600" lvl="1" indent="-241300" algn="l">
              <a:buFont typeface="Arial"/>
              <a:buChar char="•"/>
            </a:pPr>
            <a:r>
              <a:rPr lang="en-US" sz="3600" b="1" dirty="0" err="1">
                <a:solidFill>
                  <a:srgbClr val="000000"/>
                </a:solidFill>
                <a:latin typeface="Libre Franklin Medium"/>
                <a:ea typeface="Libre Franklin Medium"/>
                <a:cs typeface="Libre Franklin Medium"/>
                <a:sym typeface="Libre Franklin Medium"/>
              </a:rPr>
              <a:t>Renforcer</a:t>
            </a:r>
            <a:r>
              <a:rPr lang="en-US" sz="3600" b="1" dirty="0">
                <a:solidFill>
                  <a:srgbClr val="000000"/>
                </a:solidFill>
                <a:latin typeface="Libre Franklin Medium"/>
                <a:ea typeface="Libre Franklin Medium"/>
                <a:cs typeface="Libre Franklin Medium"/>
                <a:sym typeface="Libre Franklin Medium"/>
              </a:rPr>
              <a:t> le </a:t>
            </a:r>
            <a:r>
              <a:rPr lang="en-US" sz="3600" b="1" dirty="0" err="1">
                <a:solidFill>
                  <a:srgbClr val="47B04D"/>
                </a:solidFill>
                <a:latin typeface="Libre Franklin Bold"/>
                <a:ea typeface="Libre Franklin Bold"/>
                <a:cs typeface="Libre Franklin Bold"/>
                <a:sym typeface="Libre Franklin Bold"/>
              </a:rPr>
              <a:t>principe</a:t>
            </a:r>
            <a:r>
              <a:rPr lang="en-US" sz="3600" b="1" dirty="0">
                <a:solidFill>
                  <a:srgbClr val="47B04D"/>
                </a:solidFill>
                <a:latin typeface="Libre Franklin Bold"/>
                <a:ea typeface="Libre Franklin Bold"/>
                <a:cs typeface="Libre Franklin Bold"/>
                <a:sym typeface="Libre Franklin Bold"/>
              </a:rPr>
              <a:t> du </a:t>
            </a:r>
            <a:r>
              <a:rPr lang="en-US" sz="3600" b="1" dirty="0" err="1">
                <a:solidFill>
                  <a:srgbClr val="47B04D"/>
                </a:solidFill>
                <a:latin typeface="Libre Franklin Bold"/>
                <a:ea typeface="Libre Franklin Bold"/>
                <a:cs typeface="Libre Franklin Bold"/>
                <a:sym typeface="Libre Franklin Bold"/>
              </a:rPr>
              <a:t>pollueur-payeur</a:t>
            </a:r>
            <a:r>
              <a:rPr lang="en-US" sz="3600" b="1" dirty="0">
                <a:solidFill>
                  <a:srgbClr val="47B04D"/>
                </a:solidFill>
                <a:latin typeface="Libre Franklin Bold"/>
                <a:ea typeface="Libre Franklin Bold"/>
                <a:cs typeface="Libre Franklin Bold"/>
                <a:sym typeface="Libre Franklin Bold"/>
              </a:rPr>
              <a:t> </a:t>
            </a:r>
            <a:r>
              <a:rPr lang="en-US" sz="3600" b="1" dirty="0">
                <a:solidFill>
                  <a:srgbClr val="000000"/>
                </a:solidFill>
                <a:latin typeface="Libre Franklin Medium"/>
                <a:ea typeface="Libre Franklin Medium"/>
                <a:cs typeface="Libre Franklin Medium"/>
                <a:sym typeface="Libre Franklin Medium"/>
              </a:rPr>
              <a:t>par </a:t>
            </a:r>
            <a:r>
              <a:rPr lang="en-US" sz="3600" b="1" dirty="0" err="1">
                <a:solidFill>
                  <a:srgbClr val="000000"/>
                </a:solidFill>
                <a:latin typeface="Libre Franklin Medium"/>
                <a:ea typeface="Libre Franklin Medium"/>
                <a:cs typeface="Libre Franklin Medium"/>
                <a:sym typeface="Libre Franklin Medium"/>
              </a:rPr>
              <a:t>une</a:t>
            </a:r>
            <a:r>
              <a:rPr lang="en-US" sz="3600" b="1" dirty="0">
                <a:solidFill>
                  <a:srgbClr val="000000"/>
                </a:solidFill>
                <a:latin typeface="Libre Franklin Medium"/>
                <a:ea typeface="Libre Franklin Medium"/>
                <a:cs typeface="Libre Franklin Medium"/>
                <a:sym typeface="Libre Franklin Medium"/>
              </a:rPr>
              <a:t> </a:t>
            </a:r>
            <a:r>
              <a:rPr lang="en-US" sz="3600" b="1" dirty="0">
                <a:solidFill>
                  <a:srgbClr val="47B04D"/>
                </a:solidFill>
                <a:latin typeface="Libre Franklin Bold"/>
                <a:ea typeface="Libre Franklin Bold"/>
                <a:cs typeface="Libre Franklin Bold"/>
                <a:sym typeface="Libre Franklin Bold"/>
              </a:rPr>
              <a:t>participation plus </a:t>
            </a:r>
            <a:r>
              <a:rPr lang="en-US" sz="3600" b="1" dirty="0" err="1">
                <a:solidFill>
                  <a:srgbClr val="47B04D"/>
                </a:solidFill>
                <a:latin typeface="Libre Franklin Bold"/>
                <a:ea typeface="Libre Franklin Bold"/>
                <a:cs typeface="Libre Franklin Bold"/>
                <a:sym typeface="Libre Franklin Bold"/>
              </a:rPr>
              <a:t>juste</a:t>
            </a:r>
            <a:r>
              <a:rPr lang="en-US" sz="3600" b="1" dirty="0">
                <a:solidFill>
                  <a:srgbClr val="000000"/>
                </a:solidFill>
                <a:latin typeface="Libre Franklin Medium"/>
                <a:ea typeface="Libre Franklin Medium"/>
                <a:cs typeface="Libre Franklin Medium"/>
                <a:sym typeface="Libre Franklin Medium"/>
              </a:rPr>
              <a:t> aux </a:t>
            </a:r>
            <a:r>
              <a:rPr lang="en-US" sz="3600" b="1" dirty="0" err="1">
                <a:solidFill>
                  <a:srgbClr val="47B04D"/>
                </a:solidFill>
                <a:latin typeface="Libre Franklin Bold"/>
                <a:ea typeface="Libre Franklin Bold"/>
                <a:cs typeface="Libre Franklin Bold"/>
                <a:sym typeface="Libre Franklin Bold"/>
              </a:rPr>
              <a:t>coûts</a:t>
            </a:r>
            <a:endParaRPr lang="en-US" sz="3600" b="1" dirty="0">
              <a:solidFill>
                <a:srgbClr val="47B04D"/>
              </a:solidFill>
              <a:latin typeface="Libre Franklin Bold"/>
              <a:ea typeface="Libre Franklin Bold"/>
              <a:cs typeface="Libre Franklin Bold"/>
              <a:sym typeface="Libre Franklin Bold"/>
            </a:endParaRPr>
          </a:p>
          <a:p>
            <a:pPr marL="241300" lvl="1" algn="l"/>
            <a:endParaRPr lang="en-US" sz="2500" b="1" dirty="0">
              <a:solidFill>
                <a:srgbClr val="47B04D"/>
              </a:solidFill>
              <a:latin typeface="Libre Franklin Bold"/>
              <a:ea typeface="Libre Franklin Bold"/>
              <a:cs typeface="Libre Franklin Bold"/>
              <a:sym typeface="Libre Franklin Bold"/>
            </a:endParaRPr>
          </a:p>
          <a:p>
            <a:pPr marL="482600" lvl="1" indent="-241300" algn="l">
              <a:buFont typeface="Arial"/>
              <a:buChar char="•"/>
            </a:pPr>
            <a:r>
              <a:rPr lang="en-US" sz="3600" b="1" dirty="0" err="1">
                <a:solidFill>
                  <a:srgbClr val="000000"/>
                </a:solidFill>
                <a:latin typeface="Libre Franklin Medium"/>
                <a:ea typeface="Libre Franklin Medium"/>
                <a:cs typeface="Libre Franklin Medium"/>
                <a:sym typeface="Libre Franklin Medium"/>
              </a:rPr>
              <a:t>Fluidifier</a:t>
            </a:r>
            <a:r>
              <a:rPr lang="en-US" sz="3600" b="1" dirty="0">
                <a:solidFill>
                  <a:srgbClr val="000000"/>
                </a:solidFill>
                <a:latin typeface="Libre Franklin Medium"/>
                <a:ea typeface="Libre Franklin Medium"/>
                <a:cs typeface="Libre Franklin Medium"/>
                <a:sym typeface="Libre Franklin Medium"/>
              </a:rPr>
              <a:t> la </a:t>
            </a:r>
            <a:r>
              <a:rPr lang="en-US" sz="3600" b="1" dirty="0" err="1">
                <a:solidFill>
                  <a:srgbClr val="47B04D"/>
                </a:solidFill>
                <a:latin typeface="Libre Franklin Bold"/>
                <a:ea typeface="Libre Franklin Bold"/>
                <a:cs typeface="Libre Franklin Bold"/>
                <a:sym typeface="Libre Franklin Bold"/>
              </a:rPr>
              <a:t>mobilité</a:t>
            </a:r>
            <a:r>
              <a:rPr lang="en-US" sz="3600" b="1" dirty="0">
                <a:solidFill>
                  <a:srgbClr val="47B04D"/>
                </a:solidFill>
                <a:latin typeface="Libre Franklin Bold"/>
                <a:ea typeface="Libre Franklin Bold"/>
                <a:cs typeface="Libre Franklin Bold"/>
                <a:sym typeface="Libre Franklin Bold"/>
              </a:rPr>
              <a:t> </a:t>
            </a:r>
            <a:r>
              <a:rPr lang="en-US" sz="3600" b="1" dirty="0">
                <a:solidFill>
                  <a:srgbClr val="000000"/>
                </a:solidFill>
                <a:latin typeface="Libre Franklin Medium"/>
                <a:ea typeface="Libre Franklin Medium"/>
                <a:cs typeface="Libre Franklin Medium"/>
                <a:sym typeface="Libre Franklin Medium"/>
              </a:rPr>
              <a:t>sur les sites </a:t>
            </a:r>
          </a:p>
          <a:p>
            <a:pPr marL="241300" lvl="1" algn="l"/>
            <a:endParaRPr lang="en-US" sz="2500" b="1" dirty="0">
              <a:solidFill>
                <a:srgbClr val="000000"/>
              </a:solidFill>
              <a:latin typeface="Libre Franklin Medium"/>
              <a:ea typeface="Libre Franklin Medium"/>
              <a:cs typeface="Libre Franklin Medium"/>
              <a:sym typeface="Libre Franklin Medium"/>
            </a:endParaRPr>
          </a:p>
          <a:p>
            <a:pPr marL="482600" lvl="1" indent="-241300" algn="l">
              <a:buFont typeface="Arial"/>
              <a:buChar char="•"/>
            </a:pPr>
            <a:r>
              <a:rPr lang="en-US" sz="3600" b="1" dirty="0" err="1">
                <a:solidFill>
                  <a:srgbClr val="000000"/>
                </a:solidFill>
                <a:latin typeface="Libre Franklin Medium"/>
                <a:ea typeface="Libre Franklin Medium"/>
                <a:cs typeface="Libre Franklin Medium"/>
                <a:sym typeface="Libre Franklin Medium"/>
              </a:rPr>
              <a:t>Maitriser</a:t>
            </a:r>
            <a:r>
              <a:rPr lang="en-US" sz="3600" b="1" dirty="0">
                <a:solidFill>
                  <a:srgbClr val="000000"/>
                </a:solidFill>
                <a:latin typeface="Libre Franklin Medium"/>
                <a:ea typeface="Libre Franklin Medium"/>
                <a:cs typeface="Libre Franklin Medium"/>
                <a:sym typeface="Libre Franklin Medium"/>
              </a:rPr>
              <a:t> les </a:t>
            </a:r>
            <a:r>
              <a:rPr lang="en-US" sz="3600" b="1" dirty="0" err="1">
                <a:solidFill>
                  <a:srgbClr val="47B04D"/>
                </a:solidFill>
                <a:latin typeface="Libre Franklin Bold"/>
                <a:ea typeface="Libre Franklin Bold"/>
                <a:cs typeface="Libre Franklin Bold"/>
                <a:sym typeface="Libre Franklin Bold"/>
              </a:rPr>
              <a:t>coûts</a:t>
            </a:r>
            <a:r>
              <a:rPr lang="en-US" sz="3600" b="1" dirty="0">
                <a:solidFill>
                  <a:srgbClr val="47B04D"/>
                </a:solidFill>
                <a:latin typeface="Libre Franklin Bold"/>
                <a:ea typeface="Libre Franklin Bold"/>
                <a:cs typeface="Libre Franklin Bold"/>
                <a:sym typeface="Libre Franklin Bold"/>
              </a:rPr>
              <a:t> </a:t>
            </a:r>
          </a:p>
        </p:txBody>
      </p:sp>
      <p:sp>
        <p:nvSpPr>
          <p:cNvPr id="19" name="Flèche : droite 18">
            <a:extLst>
              <a:ext uri="{FF2B5EF4-FFF2-40B4-BE49-F238E27FC236}">
                <a16:creationId xmlns:a16="http://schemas.microsoft.com/office/drawing/2014/main" id="{175C0AA9-EE33-406F-ABEF-C3822086B590}"/>
              </a:ext>
            </a:extLst>
          </p:cNvPr>
          <p:cNvSpPr/>
          <p:nvPr/>
        </p:nvSpPr>
        <p:spPr>
          <a:xfrm>
            <a:off x="129597" y="7061982"/>
            <a:ext cx="18158403" cy="3225018"/>
          </a:xfrm>
          <a:prstGeom prst="rightArrow">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07000"/>
              </a:lnSpc>
              <a:spcAft>
                <a:spcPts val="800"/>
              </a:spcAft>
              <a:buFont typeface="Arial" panose="020B0604020202020204" pitchFamily="34" charset="0"/>
              <a:buChar char="•"/>
            </a:pPr>
            <a:r>
              <a:rPr lang="fr-BE" sz="2800" b="1" kern="0" dirty="0">
                <a:solidFill>
                  <a:schemeClr val="tx1"/>
                </a:solidFill>
                <a:latin typeface="Franklin Gothic Book" panose="020B0503020102020204" pitchFamily="34" charset="0"/>
                <a:ea typeface="Times New Roman" panose="02020603050405020304" pitchFamily="18" charset="0"/>
              </a:rPr>
              <a:t>Diminuer les quantités déposées</a:t>
            </a:r>
            <a:r>
              <a:rPr lang="fr-BE" sz="2800" kern="0" dirty="0">
                <a:solidFill>
                  <a:schemeClr val="tx1"/>
                </a:solidFill>
                <a:latin typeface="Franklin Gothic Book" panose="020B0503020102020204" pitchFamily="34" charset="0"/>
                <a:ea typeface="Times New Roman" panose="02020603050405020304" pitchFamily="18" charset="0"/>
              </a:rPr>
              <a:t> = </a:t>
            </a:r>
            <a:r>
              <a:rPr lang="fr-BE" sz="2800" b="1" kern="0" dirty="0">
                <a:solidFill>
                  <a:schemeClr val="tx1"/>
                </a:solidFill>
                <a:latin typeface="Franklin Gothic Book" panose="020B0503020102020204" pitchFamily="34" charset="0"/>
                <a:ea typeface="Times New Roman" panose="02020603050405020304" pitchFamily="18" charset="0"/>
              </a:rPr>
              <a:t>réduire les coûts </a:t>
            </a:r>
            <a:r>
              <a:rPr lang="fr-BE" sz="2800" kern="0" dirty="0">
                <a:solidFill>
                  <a:schemeClr val="tx1"/>
                </a:solidFill>
                <a:latin typeface="Franklin Gothic Book" panose="020B0503020102020204" pitchFamily="34" charset="0"/>
                <a:ea typeface="Times New Roman" panose="02020603050405020304" pitchFamily="18" charset="0"/>
              </a:rPr>
              <a:t>(transport, traitement, etc.) </a:t>
            </a:r>
          </a:p>
          <a:p>
            <a:pPr marL="342900" indent="-342900">
              <a:lnSpc>
                <a:spcPct val="107000"/>
              </a:lnSpc>
              <a:spcAft>
                <a:spcPts val="800"/>
              </a:spcAft>
              <a:buFont typeface="Arial" panose="020B0604020202020204" pitchFamily="34" charset="0"/>
              <a:buChar char="•"/>
            </a:pPr>
            <a:r>
              <a:rPr lang="fr-BE" sz="2800" kern="0" dirty="0">
                <a:solidFill>
                  <a:schemeClr val="tx1"/>
                </a:solidFill>
                <a:latin typeface="Franklin Gothic Book" panose="020B0503020102020204" pitchFamily="34" charset="0"/>
                <a:ea typeface="Times New Roman" panose="02020603050405020304" pitchFamily="18" charset="0"/>
              </a:rPr>
              <a:t>Mettre en place un système qui permette aussi de générer de </a:t>
            </a:r>
            <a:r>
              <a:rPr lang="fr-BE" sz="2800" b="1" kern="0" dirty="0">
                <a:solidFill>
                  <a:schemeClr val="tx1"/>
                </a:solidFill>
                <a:latin typeface="Franklin Gothic Book" panose="020B0503020102020204" pitchFamily="34" charset="0"/>
                <a:ea typeface="Times New Roman" panose="02020603050405020304" pitchFamily="18" charset="0"/>
              </a:rPr>
              <a:t>nouvelles recettes </a:t>
            </a:r>
            <a:r>
              <a:rPr lang="fr-BE" sz="2800" kern="0" dirty="0">
                <a:solidFill>
                  <a:schemeClr val="tx1"/>
                </a:solidFill>
                <a:latin typeface="Franklin Gothic Book" panose="020B0503020102020204" pitchFamily="34" charset="0"/>
                <a:ea typeface="Times New Roman" panose="02020603050405020304" pitchFamily="18" charset="0"/>
              </a:rPr>
              <a:t>via la </a:t>
            </a:r>
            <a:r>
              <a:rPr lang="fr-BE" sz="2800" b="1" kern="0" dirty="0">
                <a:solidFill>
                  <a:schemeClr val="tx1"/>
                </a:solidFill>
                <a:latin typeface="Franklin Gothic Book" panose="020B0503020102020204" pitchFamily="34" charset="0"/>
                <a:ea typeface="Times New Roman" panose="02020603050405020304" pitchFamily="18" charset="0"/>
              </a:rPr>
              <a:t>participation financière </a:t>
            </a:r>
            <a:r>
              <a:rPr lang="fr-BE" sz="2800" kern="0" dirty="0">
                <a:solidFill>
                  <a:schemeClr val="tx1"/>
                </a:solidFill>
                <a:latin typeface="Franklin Gothic Book" panose="020B0503020102020204" pitchFamily="34" charset="0"/>
                <a:ea typeface="Times New Roman" panose="02020603050405020304" pitchFamily="18" charset="0"/>
              </a:rPr>
              <a:t>des citoyens hors-zone et des professionnels.</a:t>
            </a:r>
            <a:endParaRPr lang="fr-BE" sz="2800" kern="100" dirty="0">
              <a:solidFill>
                <a:schemeClr val="tx1"/>
              </a:solidFill>
              <a:latin typeface="Franklin Gothic Book" panose="020B0503020102020204" pitchFamily="34" charset="0"/>
              <a:ea typeface="Aptos"/>
            </a:endParaRPr>
          </a:p>
        </p:txBody>
      </p:sp>
    </p:spTree>
    <p:extLst>
      <p:ext uri="{BB962C8B-B14F-4D97-AF65-F5344CB8AC3E}">
        <p14:creationId xmlns:p14="http://schemas.microsoft.com/office/powerpoint/2010/main" val="1447214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69923-B8E8-C3E1-15D0-E049709A18BE}"/>
            </a:ext>
          </a:extLst>
        </p:cNvPr>
        <p:cNvGrpSpPr/>
        <p:nvPr/>
      </p:nvGrpSpPr>
      <p:grpSpPr>
        <a:xfrm>
          <a:off x="0" y="0"/>
          <a:ext cx="0" cy="0"/>
          <a:chOff x="0" y="0"/>
          <a:chExt cx="0" cy="0"/>
        </a:xfrm>
      </p:grpSpPr>
      <p:sp>
        <p:nvSpPr>
          <p:cNvPr id="57" name="Figure">
            <a:extLst>
              <a:ext uri="{FF2B5EF4-FFF2-40B4-BE49-F238E27FC236}">
                <a16:creationId xmlns:a16="http://schemas.microsoft.com/office/drawing/2014/main" id="{BFD8A8E3-BDAD-4672-881A-AF118FE203AD}"/>
              </a:ext>
            </a:extLst>
          </p:cNvPr>
          <p:cNvSpPr/>
          <p:nvPr/>
        </p:nvSpPr>
        <p:spPr>
          <a:xfrm>
            <a:off x="-7205" y="-136624"/>
            <a:ext cx="18295205" cy="9152718"/>
          </a:xfrm>
          <a:custGeom>
            <a:avLst/>
            <a:gdLst/>
            <a:ahLst/>
            <a:cxnLst>
              <a:cxn ang="0">
                <a:pos x="wd2" y="hd2"/>
              </a:cxn>
              <a:cxn ang="5400000">
                <a:pos x="wd2" y="hd2"/>
              </a:cxn>
              <a:cxn ang="10800000">
                <a:pos x="wd2" y="hd2"/>
              </a:cxn>
              <a:cxn ang="16200000">
                <a:pos x="wd2" y="hd2"/>
              </a:cxn>
            </a:cxnLst>
            <a:rect l="0" t="0" r="r" b="b"/>
            <a:pathLst>
              <a:path w="21600" h="21600" extrusionOk="0">
                <a:moveTo>
                  <a:pt x="0" y="66"/>
                </a:moveTo>
                <a:lnTo>
                  <a:pt x="0" y="5814"/>
                </a:lnTo>
                <a:lnTo>
                  <a:pt x="18582" y="0"/>
                </a:lnTo>
                <a:lnTo>
                  <a:pt x="21600" y="21600"/>
                </a:lnTo>
                <a:lnTo>
                  <a:pt x="21600" y="10"/>
                </a:lnTo>
                <a:lnTo>
                  <a:pt x="0" y="66"/>
                </a:lnTo>
                <a:close/>
              </a:path>
            </a:pathLst>
          </a:custGeom>
          <a:gradFill>
            <a:gsLst>
              <a:gs pos="0">
                <a:srgbClr val="F27DB2">
                  <a:alpha val="40000"/>
                </a:srgbClr>
              </a:gs>
              <a:gs pos="100000">
                <a:srgbClr val="1DB2C3"/>
              </a:gs>
            </a:gsLst>
            <a:lin ang="10885433"/>
          </a:gradFill>
          <a:ln w="12700">
            <a:miter lim="400000"/>
          </a:ln>
        </p:spPr>
        <p:txBody>
          <a:bodyPr lIns="68579" rIns="68579"/>
          <a:lstStyle/>
          <a:p>
            <a:pPr defTabSz="1371600">
              <a:defRPr>
                <a:solidFill>
                  <a:srgbClr val="FFFFFF"/>
                </a:solidFill>
              </a:defRPr>
            </a:pPr>
            <a:endParaRPr sz="2700">
              <a:solidFill>
                <a:srgbClr val="FFFFFF"/>
              </a:solidFill>
              <a:latin typeface="Aptos" panose="02110004020202020204"/>
            </a:endParaRPr>
          </a:p>
        </p:txBody>
      </p:sp>
      <p:sp>
        <p:nvSpPr>
          <p:cNvPr id="128" name="Rectangle : coins arrondis 127">
            <a:extLst>
              <a:ext uri="{FF2B5EF4-FFF2-40B4-BE49-F238E27FC236}">
                <a16:creationId xmlns:a16="http://schemas.microsoft.com/office/drawing/2014/main" id="{E5D7B430-E47A-9FD6-7A7D-FD1EC78AC9E2}"/>
              </a:ext>
            </a:extLst>
          </p:cNvPr>
          <p:cNvSpPr/>
          <p:nvPr/>
        </p:nvSpPr>
        <p:spPr>
          <a:xfrm>
            <a:off x="11392730" y="7860149"/>
            <a:ext cx="6609515" cy="2228700"/>
          </a:xfrm>
          <a:prstGeom prst="roundRect">
            <a:avLst/>
          </a:prstGeom>
          <a:noFill/>
          <a:ln>
            <a:solidFill>
              <a:srgbClr val="F27DB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2700"/>
          </a:p>
        </p:txBody>
      </p:sp>
      <p:sp>
        <p:nvSpPr>
          <p:cNvPr id="113" name="Rectangle : coins arrondis 112">
            <a:extLst>
              <a:ext uri="{FF2B5EF4-FFF2-40B4-BE49-F238E27FC236}">
                <a16:creationId xmlns:a16="http://schemas.microsoft.com/office/drawing/2014/main" id="{901A5583-8522-4673-5575-AB41ACB4FEAA}"/>
              </a:ext>
            </a:extLst>
          </p:cNvPr>
          <p:cNvSpPr/>
          <p:nvPr/>
        </p:nvSpPr>
        <p:spPr>
          <a:xfrm>
            <a:off x="10529309" y="3777873"/>
            <a:ext cx="1493186" cy="1258419"/>
          </a:xfrm>
          <a:prstGeom prst="roundRect">
            <a:avLst/>
          </a:prstGeom>
          <a:noFill/>
          <a:ln w="57150">
            <a:solidFill>
              <a:srgbClr val="47B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2700"/>
          </a:p>
        </p:txBody>
      </p:sp>
      <p:sp>
        <p:nvSpPr>
          <p:cNvPr id="112" name="Rectangle : coins arrondis 111">
            <a:extLst>
              <a:ext uri="{FF2B5EF4-FFF2-40B4-BE49-F238E27FC236}">
                <a16:creationId xmlns:a16="http://schemas.microsoft.com/office/drawing/2014/main" id="{2E9B31CB-6209-237A-E7E9-901C1737FE37}"/>
              </a:ext>
            </a:extLst>
          </p:cNvPr>
          <p:cNvSpPr/>
          <p:nvPr/>
        </p:nvSpPr>
        <p:spPr>
          <a:xfrm>
            <a:off x="3456988" y="3911512"/>
            <a:ext cx="5543159" cy="1967231"/>
          </a:xfrm>
          <a:prstGeom prst="roundRect">
            <a:avLst/>
          </a:prstGeom>
          <a:noFill/>
          <a:ln w="57150">
            <a:solidFill>
              <a:srgbClr val="00B9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2700"/>
          </a:p>
        </p:txBody>
      </p:sp>
      <p:grpSp>
        <p:nvGrpSpPr>
          <p:cNvPr id="64" name="Group 2">
            <a:extLst>
              <a:ext uri="{FF2B5EF4-FFF2-40B4-BE49-F238E27FC236}">
                <a16:creationId xmlns:a16="http://schemas.microsoft.com/office/drawing/2014/main" id="{0F5D9807-3AB8-5D8D-7BB5-2A04915A666F}"/>
              </a:ext>
            </a:extLst>
          </p:cNvPr>
          <p:cNvGrpSpPr/>
          <p:nvPr/>
        </p:nvGrpSpPr>
        <p:grpSpPr>
          <a:xfrm>
            <a:off x="5864363" y="1737836"/>
            <a:ext cx="4890827" cy="791237"/>
            <a:chOff x="0" y="-38100"/>
            <a:chExt cx="5426266" cy="902359"/>
          </a:xfrm>
        </p:grpSpPr>
        <p:sp>
          <p:nvSpPr>
            <p:cNvPr id="65" name="Freeform 3">
              <a:extLst>
                <a:ext uri="{FF2B5EF4-FFF2-40B4-BE49-F238E27FC236}">
                  <a16:creationId xmlns:a16="http://schemas.microsoft.com/office/drawing/2014/main" id="{B2E4BDD6-2456-60F2-3C77-46D382299900}"/>
                </a:ext>
              </a:extLst>
            </p:cNvPr>
            <p:cNvSpPr/>
            <p:nvPr/>
          </p:nvSpPr>
          <p:spPr>
            <a:xfrm>
              <a:off x="0" y="0"/>
              <a:ext cx="5426266" cy="864259"/>
            </a:xfrm>
            <a:custGeom>
              <a:avLst/>
              <a:gdLst/>
              <a:ahLst/>
              <a:cxnLst/>
              <a:rect l="l" t="t" r="r" b="b"/>
              <a:pathLst>
                <a:path w="5426266" h="864259">
                  <a:moveTo>
                    <a:pt x="18699" y="0"/>
                  </a:moveTo>
                  <a:lnTo>
                    <a:pt x="5407567" y="0"/>
                  </a:lnTo>
                  <a:cubicBezTo>
                    <a:pt x="5412526" y="0"/>
                    <a:pt x="5417283" y="1970"/>
                    <a:pt x="5420789" y="5477"/>
                  </a:cubicBezTo>
                  <a:cubicBezTo>
                    <a:pt x="5424296" y="8984"/>
                    <a:pt x="5426266" y="13740"/>
                    <a:pt x="5426266" y="18699"/>
                  </a:cubicBezTo>
                  <a:lnTo>
                    <a:pt x="5426266" y="845560"/>
                  </a:lnTo>
                  <a:cubicBezTo>
                    <a:pt x="5426266" y="855887"/>
                    <a:pt x="5417894" y="864259"/>
                    <a:pt x="5407567" y="864259"/>
                  </a:cubicBezTo>
                  <a:lnTo>
                    <a:pt x="18699" y="864259"/>
                  </a:lnTo>
                  <a:cubicBezTo>
                    <a:pt x="8372" y="864259"/>
                    <a:pt x="0" y="855887"/>
                    <a:pt x="0" y="845560"/>
                  </a:cubicBezTo>
                  <a:lnTo>
                    <a:pt x="0" y="18699"/>
                  </a:lnTo>
                  <a:cubicBezTo>
                    <a:pt x="0" y="8372"/>
                    <a:pt x="8372" y="0"/>
                    <a:pt x="18699" y="0"/>
                  </a:cubicBezTo>
                  <a:close/>
                </a:path>
              </a:pathLst>
            </a:custGeom>
            <a:solidFill>
              <a:srgbClr val="000000">
                <a:alpha val="0"/>
              </a:srgbClr>
            </a:solidFill>
            <a:ln w="38100" cap="sq">
              <a:solidFill>
                <a:srgbClr val="BCD75F"/>
              </a:solidFill>
              <a:prstDash val="solid"/>
              <a:miter/>
            </a:ln>
          </p:spPr>
          <p:txBody>
            <a:bodyPr/>
            <a:lstStyle/>
            <a:p>
              <a:endParaRPr lang="fr-BE" sz="2700"/>
            </a:p>
          </p:txBody>
        </p:sp>
        <p:sp>
          <p:nvSpPr>
            <p:cNvPr id="66" name="TextBox 4">
              <a:extLst>
                <a:ext uri="{FF2B5EF4-FFF2-40B4-BE49-F238E27FC236}">
                  <a16:creationId xmlns:a16="http://schemas.microsoft.com/office/drawing/2014/main" id="{9C8CF5B1-79FC-4C58-F9B2-8DDA46A83733}"/>
                </a:ext>
              </a:extLst>
            </p:cNvPr>
            <p:cNvSpPr txBox="1"/>
            <p:nvPr/>
          </p:nvSpPr>
          <p:spPr>
            <a:xfrm>
              <a:off x="0" y="-38100"/>
              <a:ext cx="5426266" cy="902359"/>
            </a:xfrm>
            <a:prstGeom prst="rect">
              <a:avLst/>
            </a:prstGeom>
            <a:ln>
              <a:solidFill>
                <a:srgbClr val="BCD75F"/>
              </a:solidFill>
            </a:ln>
          </p:spPr>
          <p:txBody>
            <a:bodyPr lIns="76200" tIns="76200" rIns="76200" bIns="76200" rtlCol="0" anchor="ctr"/>
            <a:lstStyle/>
            <a:p>
              <a:pPr algn="ctr">
                <a:lnSpc>
                  <a:spcPts val="4134"/>
                </a:lnSpc>
              </a:pPr>
              <a:endParaRPr sz="2700"/>
            </a:p>
          </p:txBody>
        </p:sp>
      </p:grpSp>
      <p:sp>
        <p:nvSpPr>
          <p:cNvPr id="67" name="AutoShape 9">
            <a:extLst>
              <a:ext uri="{FF2B5EF4-FFF2-40B4-BE49-F238E27FC236}">
                <a16:creationId xmlns:a16="http://schemas.microsoft.com/office/drawing/2014/main" id="{822B3F70-5F91-3FA3-2B3D-F00A38D583D9}"/>
              </a:ext>
            </a:extLst>
          </p:cNvPr>
          <p:cNvSpPr/>
          <p:nvPr/>
        </p:nvSpPr>
        <p:spPr>
          <a:xfrm flipH="1">
            <a:off x="5668921" y="2544777"/>
            <a:ext cx="265346" cy="574527"/>
          </a:xfrm>
          <a:prstGeom prst="line">
            <a:avLst/>
          </a:prstGeom>
          <a:ln w="38100" cap="rnd">
            <a:solidFill>
              <a:srgbClr val="BCD75F"/>
            </a:solidFill>
            <a:prstDash val="sysDot"/>
            <a:headEnd type="none" w="sm" len="sm"/>
            <a:tailEnd type="oval" w="lg" len="lg"/>
          </a:ln>
        </p:spPr>
        <p:txBody>
          <a:bodyPr/>
          <a:lstStyle/>
          <a:p>
            <a:endParaRPr lang="fr-BE" sz="2700"/>
          </a:p>
        </p:txBody>
      </p:sp>
      <p:sp>
        <p:nvSpPr>
          <p:cNvPr id="68" name="AutoShape 14">
            <a:extLst>
              <a:ext uri="{FF2B5EF4-FFF2-40B4-BE49-F238E27FC236}">
                <a16:creationId xmlns:a16="http://schemas.microsoft.com/office/drawing/2014/main" id="{E283FD71-1A81-1F75-FA54-BA131AD2D6EF}"/>
              </a:ext>
            </a:extLst>
          </p:cNvPr>
          <p:cNvSpPr/>
          <p:nvPr/>
        </p:nvSpPr>
        <p:spPr>
          <a:xfrm>
            <a:off x="10796936" y="2544776"/>
            <a:ext cx="447870" cy="654669"/>
          </a:xfrm>
          <a:prstGeom prst="line">
            <a:avLst/>
          </a:prstGeom>
          <a:ln w="38100" cap="rnd">
            <a:solidFill>
              <a:srgbClr val="BCD75F"/>
            </a:solidFill>
            <a:prstDash val="sysDot"/>
            <a:headEnd type="none" w="sm" len="sm"/>
            <a:tailEnd type="oval" w="lg" len="lg"/>
          </a:ln>
        </p:spPr>
        <p:txBody>
          <a:bodyPr/>
          <a:lstStyle/>
          <a:p>
            <a:endParaRPr lang="fr-BE" sz="2700"/>
          </a:p>
        </p:txBody>
      </p:sp>
      <p:sp>
        <p:nvSpPr>
          <p:cNvPr id="69" name="TextBox 45">
            <a:extLst>
              <a:ext uri="{FF2B5EF4-FFF2-40B4-BE49-F238E27FC236}">
                <a16:creationId xmlns:a16="http://schemas.microsoft.com/office/drawing/2014/main" id="{51933A30-1C23-8BB9-28A9-7EED0FA59B1B}"/>
              </a:ext>
            </a:extLst>
          </p:cNvPr>
          <p:cNvSpPr txBox="1"/>
          <p:nvPr/>
        </p:nvSpPr>
        <p:spPr>
          <a:xfrm>
            <a:off x="4787722" y="1831398"/>
            <a:ext cx="7044107" cy="624017"/>
          </a:xfrm>
          <a:prstGeom prst="rect">
            <a:avLst/>
          </a:prstGeom>
        </p:spPr>
        <p:txBody>
          <a:bodyPr wrap="square" lIns="0" tIns="0" rIns="0" bIns="0" rtlCol="0" anchor="t">
            <a:spAutoFit/>
          </a:bodyPr>
          <a:lstStyle/>
          <a:p>
            <a:pPr algn="ctr">
              <a:lnSpc>
                <a:spcPts val="5235"/>
              </a:lnSpc>
            </a:pPr>
            <a:r>
              <a:rPr lang="en-US" sz="4200" spc="36" dirty="0" err="1">
                <a:solidFill>
                  <a:srgbClr val="343432"/>
                </a:solidFill>
                <a:latin typeface="Franklin Gothic Book"/>
                <a:ea typeface="Franklin Gothic Book"/>
                <a:cs typeface="Franklin Gothic Book"/>
                <a:sym typeface="Franklin Gothic Book"/>
              </a:rPr>
              <a:t>Accès</a:t>
            </a:r>
            <a:endParaRPr lang="en-US" sz="4200" spc="36" dirty="0">
              <a:solidFill>
                <a:srgbClr val="343432"/>
              </a:solidFill>
              <a:latin typeface="Franklin Gothic Book"/>
              <a:ea typeface="Franklin Gothic Book"/>
              <a:cs typeface="Franklin Gothic Book"/>
            </a:endParaRPr>
          </a:p>
        </p:txBody>
      </p:sp>
      <p:sp>
        <p:nvSpPr>
          <p:cNvPr id="72" name="Freeform 8">
            <a:extLst>
              <a:ext uri="{FF2B5EF4-FFF2-40B4-BE49-F238E27FC236}">
                <a16:creationId xmlns:a16="http://schemas.microsoft.com/office/drawing/2014/main" id="{F2235307-905E-1676-FE86-4D1C1C4762A6}"/>
              </a:ext>
            </a:extLst>
          </p:cNvPr>
          <p:cNvSpPr/>
          <p:nvPr/>
        </p:nvSpPr>
        <p:spPr>
          <a:xfrm>
            <a:off x="4829085" y="3190260"/>
            <a:ext cx="1144716" cy="1208640"/>
          </a:xfrm>
          <a:custGeom>
            <a:avLst/>
            <a:gdLst/>
            <a:ahLst/>
            <a:cxnLst/>
            <a:rect l="l" t="t" r="r" b="b"/>
            <a:pathLst>
              <a:path w="1252876" h="1449935">
                <a:moveTo>
                  <a:pt x="0" y="0"/>
                </a:moveTo>
                <a:lnTo>
                  <a:pt x="1252877" y="0"/>
                </a:lnTo>
                <a:lnTo>
                  <a:pt x="1252877" y="1449934"/>
                </a:lnTo>
                <a:lnTo>
                  <a:pt x="0" y="1449934"/>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fr-BE" sz="2700"/>
          </a:p>
        </p:txBody>
      </p:sp>
      <p:sp>
        <p:nvSpPr>
          <p:cNvPr id="73" name="Freeform 20">
            <a:extLst>
              <a:ext uri="{FF2B5EF4-FFF2-40B4-BE49-F238E27FC236}">
                <a16:creationId xmlns:a16="http://schemas.microsoft.com/office/drawing/2014/main" id="{913255D5-D2D1-F6F9-778C-68B06A8F52EA}"/>
              </a:ext>
            </a:extLst>
          </p:cNvPr>
          <p:cNvSpPr/>
          <p:nvPr/>
        </p:nvSpPr>
        <p:spPr>
          <a:xfrm>
            <a:off x="5065898" y="3357654"/>
            <a:ext cx="685769" cy="625656"/>
          </a:xfrm>
          <a:custGeom>
            <a:avLst/>
            <a:gdLst/>
            <a:ahLst/>
            <a:cxnLst/>
            <a:rect l="l" t="t" r="r" b="b"/>
            <a:pathLst>
              <a:path w="750564" h="750564">
                <a:moveTo>
                  <a:pt x="0" y="0"/>
                </a:moveTo>
                <a:lnTo>
                  <a:pt x="750564" y="0"/>
                </a:lnTo>
                <a:lnTo>
                  <a:pt x="750564" y="750563"/>
                </a:lnTo>
                <a:lnTo>
                  <a:pt x="0" y="7505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BE" sz="2700"/>
          </a:p>
        </p:txBody>
      </p:sp>
      <p:sp>
        <p:nvSpPr>
          <p:cNvPr id="74" name="TextBox 46">
            <a:extLst>
              <a:ext uri="{FF2B5EF4-FFF2-40B4-BE49-F238E27FC236}">
                <a16:creationId xmlns:a16="http://schemas.microsoft.com/office/drawing/2014/main" id="{D93B84BF-D92D-0760-2C3E-DC3F99E73DB1}"/>
              </a:ext>
            </a:extLst>
          </p:cNvPr>
          <p:cNvSpPr txBox="1"/>
          <p:nvPr/>
        </p:nvSpPr>
        <p:spPr>
          <a:xfrm>
            <a:off x="3460088" y="4945327"/>
            <a:ext cx="5087508" cy="1384995"/>
          </a:xfrm>
          <a:prstGeom prst="rect">
            <a:avLst/>
          </a:prstGeom>
        </p:spPr>
        <p:txBody>
          <a:bodyPr wrap="square" lIns="0" tIns="0" rIns="0" bIns="0" rtlCol="0" anchor="t">
            <a:spAutoFit/>
          </a:bodyPr>
          <a:lstStyle/>
          <a:p>
            <a:pPr algn="ctr"/>
            <a:r>
              <a:rPr lang="en-US" dirty="0" err="1">
                <a:solidFill>
                  <a:srgbClr val="343432"/>
                </a:solidFill>
                <a:latin typeface="Franklin Gothic Book"/>
                <a:ea typeface="Franklin Gothic Book"/>
                <a:cs typeface="Franklin Gothic Book"/>
                <a:sym typeface="Franklin Gothic Book"/>
              </a:rPr>
              <a:t>Personnes</a:t>
            </a:r>
            <a:r>
              <a:rPr lang="en-US" dirty="0">
                <a:solidFill>
                  <a:srgbClr val="343432"/>
                </a:solidFill>
                <a:latin typeface="Franklin Gothic Book"/>
                <a:ea typeface="Franklin Gothic Book"/>
                <a:cs typeface="Franklin Gothic Book"/>
                <a:sym typeface="Franklin Gothic Book"/>
              </a:rPr>
              <a:t> physiques zone in BW,</a:t>
            </a:r>
            <a:endParaRPr lang="fr-FR" sz="2700" dirty="0"/>
          </a:p>
          <a:p>
            <a:pPr algn="ctr"/>
            <a:r>
              <a:rPr lang="en-US" dirty="0">
                <a:solidFill>
                  <a:srgbClr val="343432"/>
                </a:solidFill>
                <a:latin typeface="Franklin Gothic Book"/>
                <a:ea typeface="Franklin Gothic Book"/>
                <a:cs typeface="Franklin Gothic Book"/>
                <a:sym typeface="Franklin Gothic Book"/>
              </a:rPr>
              <a:t>&amp; Administrations </a:t>
            </a:r>
            <a:r>
              <a:rPr lang="en-US" dirty="0" err="1">
                <a:solidFill>
                  <a:srgbClr val="343432"/>
                </a:solidFill>
                <a:latin typeface="Franklin Gothic Book"/>
                <a:ea typeface="Franklin Gothic Book"/>
                <a:cs typeface="Franklin Gothic Book"/>
                <a:sym typeface="Franklin Gothic Book"/>
              </a:rPr>
              <a:t>communales</a:t>
            </a:r>
            <a:endParaRPr lang="en-US" dirty="0">
              <a:solidFill>
                <a:srgbClr val="343432"/>
              </a:solidFill>
              <a:latin typeface="Franklin Gothic Book"/>
              <a:ea typeface="Franklin Gothic Book"/>
              <a:cs typeface="Franklin Gothic Book"/>
              <a:sym typeface="Franklin Gothic Book"/>
            </a:endParaRPr>
          </a:p>
          <a:p>
            <a:pPr algn="ctr"/>
            <a:r>
              <a:rPr lang="en-US" dirty="0">
                <a:solidFill>
                  <a:srgbClr val="343432"/>
                </a:solidFill>
                <a:latin typeface="Franklin Gothic Book"/>
                <a:ea typeface="Franklin Gothic Book"/>
                <a:cs typeface="Franklin Gothic Book"/>
                <a:sym typeface="Franklin Gothic Book"/>
              </a:rPr>
              <a:t>&amp; </a:t>
            </a:r>
            <a:r>
              <a:rPr lang="en-US" dirty="0" err="1">
                <a:solidFill>
                  <a:srgbClr val="343432"/>
                </a:solidFill>
                <a:latin typeface="Franklin Gothic Book"/>
                <a:ea typeface="Franklin Gothic Book"/>
                <a:cs typeface="Franklin Gothic Book"/>
                <a:sym typeface="Franklin Gothic Book"/>
              </a:rPr>
              <a:t>Résidences</a:t>
            </a:r>
            <a:r>
              <a:rPr lang="en-US" dirty="0">
                <a:solidFill>
                  <a:srgbClr val="343432"/>
                </a:solidFill>
                <a:latin typeface="Franklin Gothic Book"/>
                <a:ea typeface="Franklin Gothic Book"/>
                <a:cs typeface="Franklin Gothic Book"/>
                <a:sym typeface="Franklin Gothic Book"/>
              </a:rPr>
              <a:t> </a:t>
            </a:r>
            <a:r>
              <a:rPr lang="en-US" dirty="0" err="1">
                <a:solidFill>
                  <a:srgbClr val="343432"/>
                </a:solidFill>
                <a:latin typeface="Franklin Gothic Book"/>
                <a:ea typeface="Franklin Gothic Book"/>
                <a:cs typeface="Franklin Gothic Book"/>
                <a:sym typeface="Franklin Gothic Book"/>
              </a:rPr>
              <a:t>secondaires</a:t>
            </a:r>
            <a:endParaRPr lang="en-US" dirty="0">
              <a:solidFill>
                <a:srgbClr val="343432"/>
              </a:solidFill>
              <a:latin typeface="Franklin Gothic Book"/>
              <a:ea typeface="Franklin Gothic Book"/>
              <a:cs typeface="Franklin Gothic Book"/>
              <a:sym typeface="Franklin Gothic Book"/>
            </a:endParaRPr>
          </a:p>
          <a:p>
            <a:pPr algn="ctr">
              <a:spcBef>
                <a:spcPct val="0"/>
              </a:spcBef>
            </a:pPr>
            <a:endParaRPr lang="en-US" sz="3600" dirty="0">
              <a:solidFill>
                <a:srgbClr val="343432"/>
              </a:solidFill>
              <a:latin typeface="Franklin Gothic Book"/>
              <a:ea typeface="Franklin Gothic Book"/>
              <a:cs typeface="Franklin Gothic Book"/>
              <a:sym typeface="Franklin Gothic Book"/>
            </a:endParaRPr>
          </a:p>
        </p:txBody>
      </p:sp>
      <p:sp>
        <p:nvSpPr>
          <p:cNvPr id="75" name="TextBox 47">
            <a:extLst>
              <a:ext uri="{FF2B5EF4-FFF2-40B4-BE49-F238E27FC236}">
                <a16:creationId xmlns:a16="http://schemas.microsoft.com/office/drawing/2014/main" id="{B763DB5C-D9CB-64CF-3927-DB92EFF1402D}"/>
              </a:ext>
            </a:extLst>
          </p:cNvPr>
          <p:cNvSpPr txBox="1"/>
          <p:nvPr/>
        </p:nvSpPr>
        <p:spPr>
          <a:xfrm>
            <a:off x="3041472" y="4293527"/>
            <a:ext cx="6383225" cy="473078"/>
          </a:xfrm>
          <a:prstGeom prst="rect">
            <a:avLst/>
          </a:prstGeom>
        </p:spPr>
        <p:txBody>
          <a:bodyPr wrap="square" lIns="0" tIns="0" rIns="0" bIns="0" rtlCol="0" anchor="t">
            <a:spAutoFit/>
          </a:bodyPr>
          <a:lstStyle/>
          <a:p>
            <a:pPr algn="ctr">
              <a:lnSpc>
                <a:spcPts val="4155"/>
              </a:lnSpc>
              <a:spcBef>
                <a:spcPct val="0"/>
              </a:spcBef>
            </a:pPr>
            <a:r>
              <a:rPr lang="en-US" sz="1950" b="1" dirty="0" err="1">
                <a:solidFill>
                  <a:srgbClr val="47B04D"/>
                </a:solidFill>
                <a:latin typeface="Franklin Gothic Book"/>
                <a:sym typeface="Franklin Gothic Book"/>
              </a:rPr>
              <a:t>Compris</a:t>
            </a:r>
            <a:r>
              <a:rPr lang="en-US" sz="1950" b="1" dirty="0">
                <a:solidFill>
                  <a:srgbClr val="47B04D"/>
                </a:solidFill>
                <a:latin typeface="Franklin Gothic Book"/>
                <a:sym typeface="Franklin Gothic Book"/>
              </a:rPr>
              <a:t> dans </a:t>
            </a:r>
            <a:r>
              <a:rPr lang="en-US" sz="1950" b="1" dirty="0" err="1">
                <a:solidFill>
                  <a:srgbClr val="47B04D"/>
                </a:solidFill>
                <a:latin typeface="Franklin Gothic Book"/>
                <a:sym typeface="Franklin Gothic Book"/>
              </a:rPr>
              <a:t>cotisation</a:t>
            </a:r>
            <a:r>
              <a:rPr lang="en-US" sz="1950" b="1" dirty="0">
                <a:solidFill>
                  <a:srgbClr val="47B04D"/>
                </a:solidFill>
                <a:latin typeface="Franklin Gothic Book"/>
                <a:sym typeface="Franklin Gothic Book"/>
              </a:rPr>
              <a:t> recyparcs : 26,24 €/</a:t>
            </a:r>
            <a:r>
              <a:rPr lang="en-US" sz="1950" b="1" dirty="0" err="1">
                <a:solidFill>
                  <a:srgbClr val="47B04D"/>
                </a:solidFill>
                <a:latin typeface="Franklin Gothic Book"/>
                <a:sym typeface="Franklin Gothic Book"/>
              </a:rPr>
              <a:t>hab</a:t>
            </a:r>
            <a:r>
              <a:rPr lang="en-US" sz="1950" b="1" dirty="0">
                <a:solidFill>
                  <a:srgbClr val="47B04D"/>
                </a:solidFill>
                <a:latin typeface="Franklin Gothic Book"/>
                <a:sym typeface="Franklin Gothic Book"/>
              </a:rPr>
              <a:t>/an</a:t>
            </a:r>
            <a:r>
              <a:rPr lang="en-US" sz="2100" b="1" dirty="0">
                <a:solidFill>
                  <a:srgbClr val="47B04D"/>
                </a:solidFill>
                <a:latin typeface="Franklin Gothic Book"/>
                <a:sym typeface="Franklin Gothic Book"/>
              </a:rPr>
              <a:t> </a:t>
            </a:r>
            <a:endParaRPr lang="fr-FR" sz="2700" dirty="0"/>
          </a:p>
        </p:txBody>
      </p:sp>
      <p:sp>
        <p:nvSpPr>
          <p:cNvPr id="81" name="Freeform 13">
            <a:extLst>
              <a:ext uri="{FF2B5EF4-FFF2-40B4-BE49-F238E27FC236}">
                <a16:creationId xmlns:a16="http://schemas.microsoft.com/office/drawing/2014/main" id="{106604AC-DDBA-B107-1081-43BA304F799C}"/>
              </a:ext>
            </a:extLst>
          </p:cNvPr>
          <p:cNvSpPr/>
          <p:nvPr/>
        </p:nvSpPr>
        <p:spPr>
          <a:xfrm>
            <a:off x="10750182" y="3335480"/>
            <a:ext cx="976722" cy="1149776"/>
          </a:xfrm>
          <a:custGeom>
            <a:avLst/>
            <a:gdLst/>
            <a:ahLst/>
            <a:cxnLst/>
            <a:rect l="l" t="t" r="r" b="b"/>
            <a:pathLst>
              <a:path w="1252876" h="1449935">
                <a:moveTo>
                  <a:pt x="0" y="0"/>
                </a:moveTo>
                <a:lnTo>
                  <a:pt x="1252876" y="0"/>
                </a:lnTo>
                <a:lnTo>
                  <a:pt x="1252876" y="1449934"/>
                </a:lnTo>
                <a:lnTo>
                  <a:pt x="0" y="1449934"/>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fr-BE" sz="2700"/>
          </a:p>
        </p:txBody>
      </p:sp>
      <p:sp>
        <p:nvSpPr>
          <p:cNvPr id="82" name="Freeform 21">
            <a:extLst>
              <a:ext uri="{FF2B5EF4-FFF2-40B4-BE49-F238E27FC236}">
                <a16:creationId xmlns:a16="http://schemas.microsoft.com/office/drawing/2014/main" id="{0AAB6E3B-4281-1ED3-7398-FC30CDD0E857}"/>
              </a:ext>
            </a:extLst>
          </p:cNvPr>
          <p:cNvSpPr/>
          <p:nvPr/>
        </p:nvSpPr>
        <p:spPr>
          <a:xfrm>
            <a:off x="10890014" y="3585270"/>
            <a:ext cx="667359" cy="414087"/>
          </a:xfrm>
          <a:custGeom>
            <a:avLst/>
            <a:gdLst/>
            <a:ahLst/>
            <a:cxnLst/>
            <a:rect l="l" t="t" r="r" b="b"/>
            <a:pathLst>
              <a:path w="856045" h="522188">
                <a:moveTo>
                  <a:pt x="0" y="0"/>
                </a:moveTo>
                <a:lnTo>
                  <a:pt x="856046" y="0"/>
                </a:lnTo>
                <a:lnTo>
                  <a:pt x="856046" y="522187"/>
                </a:lnTo>
                <a:lnTo>
                  <a:pt x="0" y="5221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BE" sz="2700"/>
          </a:p>
        </p:txBody>
      </p:sp>
      <p:sp>
        <p:nvSpPr>
          <p:cNvPr id="83" name="TextBox 48">
            <a:extLst>
              <a:ext uri="{FF2B5EF4-FFF2-40B4-BE49-F238E27FC236}">
                <a16:creationId xmlns:a16="http://schemas.microsoft.com/office/drawing/2014/main" id="{E310745B-8A2C-4D68-B168-EFF5B11681C5}"/>
              </a:ext>
            </a:extLst>
          </p:cNvPr>
          <p:cNvSpPr txBox="1"/>
          <p:nvPr/>
        </p:nvSpPr>
        <p:spPr>
          <a:xfrm>
            <a:off x="10284403" y="4307188"/>
            <a:ext cx="1908281" cy="465897"/>
          </a:xfrm>
          <a:prstGeom prst="rect">
            <a:avLst/>
          </a:prstGeom>
        </p:spPr>
        <p:txBody>
          <a:bodyPr lIns="0" tIns="0" rIns="0" bIns="0" rtlCol="0" anchor="t">
            <a:spAutoFit/>
          </a:bodyPr>
          <a:lstStyle/>
          <a:p>
            <a:pPr algn="ctr">
              <a:lnSpc>
                <a:spcPts val="4155"/>
              </a:lnSpc>
              <a:spcBef>
                <a:spcPct val="0"/>
              </a:spcBef>
            </a:pPr>
            <a:r>
              <a:rPr lang="en-US" sz="2100" b="1" err="1">
                <a:solidFill>
                  <a:srgbClr val="47B04D"/>
                </a:solidFill>
                <a:latin typeface="Franklin Gothic Book"/>
                <a:ea typeface="Franklin Gothic Book"/>
                <a:cs typeface="Franklin Gothic Book"/>
                <a:sym typeface="Franklin Gothic Book"/>
              </a:rPr>
              <a:t>Payant</a:t>
            </a:r>
            <a:endParaRPr lang="en-US" sz="2100" b="1">
              <a:solidFill>
                <a:srgbClr val="47B04D"/>
              </a:solidFill>
              <a:latin typeface="Franklin Gothic Book"/>
              <a:ea typeface="Franklin Gothic Book"/>
              <a:cs typeface="Franklin Gothic Book"/>
              <a:sym typeface="Franklin Gothic Book"/>
            </a:endParaRPr>
          </a:p>
        </p:txBody>
      </p:sp>
      <p:grpSp>
        <p:nvGrpSpPr>
          <p:cNvPr id="90" name="Groupe 89">
            <a:extLst>
              <a:ext uri="{FF2B5EF4-FFF2-40B4-BE49-F238E27FC236}">
                <a16:creationId xmlns:a16="http://schemas.microsoft.com/office/drawing/2014/main" id="{6DF0D637-A9E0-4927-6504-F36BECECC92C}"/>
              </a:ext>
            </a:extLst>
          </p:cNvPr>
          <p:cNvGrpSpPr/>
          <p:nvPr/>
        </p:nvGrpSpPr>
        <p:grpSpPr>
          <a:xfrm>
            <a:off x="-608891" y="5868107"/>
            <a:ext cx="5854479" cy="1789528"/>
            <a:chOff x="-338692" y="4190744"/>
            <a:chExt cx="4935093" cy="2367746"/>
          </a:xfrm>
        </p:grpSpPr>
        <p:sp>
          <p:nvSpPr>
            <p:cNvPr id="85" name="AutoShape 15">
              <a:extLst>
                <a:ext uri="{FF2B5EF4-FFF2-40B4-BE49-F238E27FC236}">
                  <a16:creationId xmlns:a16="http://schemas.microsoft.com/office/drawing/2014/main" id="{F652977F-1801-BB42-5C82-A667A1C6684A}"/>
                </a:ext>
              </a:extLst>
            </p:cNvPr>
            <p:cNvSpPr/>
            <p:nvPr/>
          </p:nvSpPr>
          <p:spPr>
            <a:xfrm flipH="1">
              <a:off x="2128854" y="4190744"/>
              <a:ext cx="1484488" cy="533866"/>
            </a:xfrm>
            <a:prstGeom prst="line">
              <a:avLst/>
            </a:prstGeom>
            <a:ln w="38100" cap="rnd">
              <a:solidFill>
                <a:srgbClr val="00B9D4"/>
              </a:solidFill>
              <a:prstDash val="sysDot"/>
              <a:headEnd type="none" w="sm" len="sm"/>
              <a:tailEnd type="oval" w="lg" len="lg"/>
            </a:ln>
          </p:spPr>
          <p:txBody>
            <a:bodyPr/>
            <a:lstStyle/>
            <a:p>
              <a:endParaRPr lang="fr-BE" sz="2700"/>
            </a:p>
          </p:txBody>
        </p:sp>
        <p:grpSp>
          <p:nvGrpSpPr>
            <p:cNvPr id="86" name="Group 22">
              <a:extLst>
                <a:ext uri="{FF2B5EF4-FFF2-40B4-BE49-F238E27FC236}">
                  <a16:creationId xmlns:a16="http://schemas.microsoft.com/office/drawing/2014/main" id="{0C143CD4-D7D6-3E8A-58AB-20E23538A7BC}"/>
                </a:ext>
              </a:extLst>
            </p:cNvPr>
            <p:cNvGrpSpPr/>
            <p:nvPr/>
          </p:nvGrpSpPr>
          <p:grpSpPr>
            <a:xfrm>
              <a:off x="679110" y="4681003"/>
              <a:ext cx="2899491" cy="1877487"/>
              <a:chOff x="0" y="-38100"/>
              <a:chExt cx="2533426" cy="1640452"/>
            </a:xfrm>
          </p:grpSpPr>
          <p:sp>
            <p:nvSpPr>
              <p:cNvPr id="87" name="Freeform 23">
                <a:extLst>
                  <a:ext uri="{FF2B5EF4-FFF2-40B4-BE49-F238E27FC236}">
                    <a16:creationId xmlns:a16="http://schemas.microsoft.com/office/drawing/2014/main" id="{80B88852-4091-1951-12EA-BA8CBDBED171}"/>
                  </a:ext>
                </a:extLst>
              </p:cNvPr>
              <p:cNvSpPr/>
              <p:nvPr/>
            </p:nvSpPr>
            <p:spPr>
              <a:xfrm>
                <a:off x="258020" y="-2"/>
                <a:ext cx="1999847" cy="1336799"/>
              </a:xfrm>
              <a:custGeom>
                <a:avLst/>
                <a:gdLst/>
                <a:ahLst/>
                <a:cxnLst/>
                <a:rect l="l" t="t" r="r" b="b"/>
                <a:pathLst>
                  <a:path w="2533427" h="864259">
                    <a:moveTo>
                      <a:pt x="40051" y="0"/>
                    </a:moveTo>
                    <a:lnTo>
                      <a:pt x="2493375" y="0"/>
                    </a:lnTo>
                    <a:cubicBezTo>
                      <a:pt x="2503997" y="0"/>
                      <a:pt x="2514185" y="4220"/>
                      <a:pt x="2521696" y="11731"/>
                    </a:cubicBezTo>
                    <a:cubicBezTo>
                      <a:pt x="2529207" y="19242"/>
                      <a:pt x="2533427" y="29429"/>
                      <a:pt x="2533427" y="40051"/>
                    </a:cubicBezTo>
                    <a:lnTo>
                      <a:pt x="2533427" y="824208"/>
                    </a:lnTo>
                    <a:cubicBezTo>
                      <a:pt x="2533427" y="834830"/>
                      <a:pt x="2529207" y="845018"/>
                      <a:pt x="2521696" y="852529"/>
                    </a:cubicBezTo>
                    <a:cubicBezTo>
                      <a:pt x="2514185" y="860040"/>
                      <a:pt x="2503997" y="864259"/>
                      <a:pt x="2493375" y="864259"/>
                    </a:cubicBezTo>
                    <a:lnTo>
                      <a:pt x="40051" y="864259"/>
                    </a:lnTo>
                    <a:cubicBezTo>
                      <a:pt x="29429" y="864259"/>
                      <a:pt x="19242" y="860040"/>
                      <a:pt x="11731" y="852529"/>
                    </a:cubicBezTo>
                    <a:cubicBezTo>
                      <a:pt x="4220" y="845018"/>
                      <a:pt x="0" y="834830"/>
                      <a:pt x="0" y="824208"/>
                    </a:cubicBezTo>
                    <a:lnTo>
                      <a:pt x="0" y="40051"/>
                    </a:lnTo>
                    <a:cubicBezTo>
                      <a:pt x="0" y="29429"/>
                      <a:pt x="4220" y="19242"/>
                      <a:pt x="11731" y="11731"/>
                    </a:cubicBezTo>
                    <a:cubicBezTo>
                      <a:pt x="19242" y="4220"/>
                      <a:pt x="29429" y="0"/>
                      <a:pt x="40051" y="0"/>
                    </a:cubicBezTo>
                    <a:close/>
                  </a:path>
                </a:pathLst>
              </a:custGeom>
              <a:solidFill>
                <a:srgbClr val="000000">
                  <a:alpha val="0"/>
                </a:srgbClr>
              </a:solidFill>
              <a:ln w="38100" cap="sq">
                <a:solidFill>
                  <a:srgbClr val="00B9D4"/>
                </a:solidFill>
                <a:prstDash val="solid"/>
                <a:miter/>
              </a:ln>
            </p:spPr>
            <p:txBody>
              <a:bodyPr/>
              <a:lstStyle/>
              <a:p>
                <a:endParaRPr lang="fr-BE" sz="2700"/>
              </a:p>
            </p:txBody>
          </p:sp>
          <p:sp>
            <p:nvSpPr>
              <p:cNvPr id="88" name="TextBox 24">
                <a:extLst>
                  <a:ext uri="{FF2B5EF4-FFF2-40B4-BE49-F238E27FC236}">
                    <a16:creationId xmlns:a16="http://schemas.microsoft.com/office/drawing/2014/main" id="{68A93C98-0174-1086-A8D2-110057130274}"/>
                  </a:ext>
                </a:extLst>
              </p:cNvPr>
              <p:cNvSpPr txBox="1"/>
              <p:nvPr/>
            </p:nvSpPr>
            <p:spPr>
              <a:xfrm>
                <a:off x="0" y="-38100"/>
                <a:ext cx="2533426" cy="1640452"/>
              </a:xfrm>
              <a:prstGeom prst="rect">
                <a:avLst/>
              </a:prstGeom>
            </p:spPr>
            <p:txBody>
              <a:bodyPr lIns="76200" tIns="76200" rIns="76200" bIns="76200" rtlCol="0" anchor="ctr"/>
              <a:lstStyle/>
              <a:p>
                <a:pPr algn="ctr">
                  <a:lnSpc>
                    <a:spcPts val="4134"/>
                  </a:lnSpc>
                </a:pPr>
                <a:endParaRPr sz="2700"/>
              </a:p>
            </p:txBody>
          </p:sp>
        </p:grpSp>
        <p:sp>
          <p:nvSpPr>
            <p:cNvPr id="89" name="TextBox 25">
              <a:extLst>
                <a:ext uri="{FF2B5EF4-FFF2-40B4-BE49-F238E27FC236}">
                  <a16:creationId xmlns:a16="http://schemas.microsoft.com/office/drawing/2014/main" id="{4426EEBB-4359-EFAB-3DE1-21FBC96F4BB2}"/>
                </a:ext>
              </a:extLst>
            </p:cNvPr>
            <p:cNvSpPr txBox="1"/>
            <p:nvPr/>
          </p:nvSpPr>
          <p:spPr>
            <a:xfrm>
              <a:off x="-338692" y="4838909"/>
              <a:ext cx="4935093" cy="1710336"/>
            </a:xfrm>
            <a:prstGeom prst="rect">
              <a:avLst/>
            </a:prstGeom>
          </p:spPr>
          <p:txBody>
            <a:bodyPr lIns="0" tIns="0" rIns="0" bIns="0" rtlCol="0" anchor="t">
              <a:spAutoFit/>
            </a:bodyPr>
            <a:lstStyle/>
            <a:p>
              <a:pPr algn="ctr"/>
              <a:r>
                <a:rPr lang="en-US" sz="2100" spc="32">
                  <a:solidFill>
                    <a:srgbClr val="343432"/>
                  </a:solidFill>
                  <a:highlight>
                    <a:srgbClr val="70CBF3"/>
                  </a:highlight>
                  <a:latin typeface="Franklin Gothic Book"/>
                  <a:ea typeface="Franklin Gothic Book"/>
                  <a:cs typeface="Franklin Gothic Book"/>
                  <a:sym typeface="Franklin Gothic Book"/>
                </a:rPr>
                <a:t>1. </a:t>
              </a:r>
              <a:r>
                <a:rPr lang="en-US" sz="2100" spc="32">
                  <a:solidFill>
                    <a:srgbClr val="343432"/>
                  </a:solidFill>
                  <a:latin typeface="Franklin Gothic Book"/>
                  <a:ea typeface="Franklin Gothic Book"/>
                  <a:cs typeface="Franklin Gothic Book"/>
                  <a:sym typeface="Franklin Gothic Book"/>
                </a:rPr>
                <a:t>Quota </a:t>
              </a:r>
              <a:r>
                <a:rPr lang="en-US" sz="2100" spc="32" err="1">
                  <a:solidFill>
                    <a:srgbClr val="343432"/>
                  </a:solidFill>
                  <a:latin typeface="Franklin Gothic Book"/>
                  <a:ea typeface="Franklin Gothic Book"/>
                  <a:cs typeface="Franklin Gothic Book"/>
                  <a:sym typeface="Franklin Gothic Book"/>
                </a:rPr>
                <a:t>annuel</a:t>
              </a:r>
              <a:r>
                <a:rPr lang="en-US" sz="2100" spc="32">
                  <a:solidFill>
                    <a:srgbClr val="343432"/>
                  </a:solidFill>
                  <a:latin typeface="Franklin Gothic Book"/>
                  <a:ea typeface="Franklin Gothic Book"/>
                  <a:cs typeface="Franklin Gothic Book"/>
                  <a:sym typeface="Franklin Gothic Book"/>
                </a:rPr>
                <a:t> </a:t>
              </a:r>
            </a:p>
            <a:p>
              <a:pPr algn="ctr"/>
              <a:r>
                <a:rPr lang="en-US" sz="2100" b="1" spc="32">
                  <a:solidFill>
                    <a:srgbClr val="00B9D4"/>
                  </a:solidFill>
                  <a:latin typeface="Franklin Gothic Book"/>
                  <a:ea typeface="Franklin Gothic Book"/>
                  <a:cs typeface="Franklin Gothic Book"/>
                  <a:sym typeface="Franklin Gothic Book"/>
                </a:rPr>
                <a:t>12 points </a:t>
              </a:r>
            </a:p>
            <a:p>
              <a:pPr algn="ctr"/>
              <a:r>
                <a:rPr lang="en-US" sz="2100" b="1" spc="32">
                  <a:solidFill>
                    <a:srgbClr val="00B9D4"/>
                  </a:solidFill>
                  <a:latin typeface="Franklin Gothic Book"/>
                  <a:sym typeface="Franklin Gothic Book"/>
                </a:rPr>
                <a:t>par </a:t>
              </a:r>
              <a:r>
                <a:rPr lang="en-US" sz="2100" b="1" spc="32" err="1">
                  <a:solidFill>
                    <a:srgbClr val="00B9D4"/>
                  </a:solidFill>
                  <a:latin typeface="Franklin Gothic Book"/>
                  <a:sym typeface="Franklin Gothic Book"/>
                </a:rPr>
                <a:t>adresse</a:t>
              </a:r>
              <a:endParaRPr lang="en-US" sz="2100" b="1" spc="32">
                <a:solidFill>
                  <a:srgbClr val="00B9D4"/>
                </a:solidFill>
                <a:latin typeface="Franklin Gothic Book"/>
                <a:sym typeface="Franklin Gothic Book"/>
              </a:endParaRPr>
            </a:p>
            <a:p>
              <a:pPr algn="ctr">
                <a:spcBef>
                  <a:spcPct val="0"/>
                </a:spcBef>
              </a:pPr>
              <a:endParaRPr lang="en-US" sz="2100" spc="32">
                <a:solidFill>
                  <a:srgbClr val="343432"/>
                </a:solidFill>
                <a:latin typeface="Franklin Gothic Book"/>
                <a:ea typeface="Franklin Gothic Book"/>
                <a:cs typeface="Franklin Gothic Book"/>
                <a:sym typeface="Franklin Gothic Book"/>
              </a:endParaRPr>
            </a:p>
          </p:txBody>
        </p:sp>
      </p:grpSp>
      <p:grpSp>
        <p:nvGrpSpPr>
          <p:cNvPr id="96" name="Groupe 95">
            <a:extLst>
              <a:ext uri="{FF2B5EF4-FFF2-40B4-BE49-F238E27FC236}">
                <a16:creationId xmlns:a16="http://schemas.microsoft.com/office/drawing/2014/main" id="{1760DD38-71DB-FC52-22A6-504DC6873FF5}"/>
              </a:ext>
            </a:extLst>
          </p:cNvPr>
          <p:cNvGrpSpPr/>
          <p:nvPr/>
        </p:nvGrpSpPr>
        <p:grpSpPr>
          <a:xfrm>
            <a:off x="2594339" y="5955486"/>
            <a:ext cx="6099971" cy="2348482"/>
            <a:chOff x="2945939" y="3614922"/>
            <a:chExt cx="4935093" cy="4163461"/>
          </a:xfrm>
        </p:grpSpPr>
        <p:sp>
          <p:nvSpPr>
            <p:cNvPr id="91" name="AutoShape 17">
              <a:extLst>
                <a:ext uri="{FF2B5EF4-FFF2-40B4-BE49-F238E27FC236}">
                  <a16:creationId xmlns:a16="http://schemas.microsoft.com/office/drawing/2014/main" id="{4EA04BDC-DF3B-5619-309C-114455EE060D}"/>
                </a:ext>
              </a:extLst>
            </p:cNvPr>
            <p:cNvSpPr/>
            <p:nvPr/>
          </p:nvSpPr>
          <p:spPr>
            <a:xfrm>
              <a:off x="5222686" y="3614922"/>
              <a:ext cx="210700" cy="1636673"/>
            </a:xfrm>
            <a:prstGeom prst="line">
              <a:avLst/>
            </a:prstGeom>
            <a:ln w="38100" cap="rnd">
              <a:solidFill>
                <a:srgbClr val="00B9D4"/>
              </a:solidFill>
              <a:prstDash val="sysDot"/>
              <a:headEnd type="none" w="sm" len="sm"/>
              <a:tailEnd type="oval" w="lg" len="lg"/>
            </a:ln>
          </p:spPr>
          <p:txBody>
            <a:bodyPr/>
            <a:lstStyle/>
            <a:p>
              <a:endParaRPr lang="fr-BE" sz="2700"/>
            </a:p>
          </p:txBody>
        </p:sp>
        <p:grpSp>
          <p:nvGrpSpPr>
            <p:cNvPr id="92" name="Group 26">
              <a:extLst>
                <a:ext uri="{FF2B5EF4-FFF2-40B4-BE49-F238E27FC236}">
                  <a16:creationId xmlns:a16="http://schemas.microsoft.com/office/drawing/2014/main" id="{0D5AC6AC-6A50-FE37-FE0C-635E4EB6C965}"/>
                </a:ext>
              </a:extLst>
            </p:cNvPr>
            <p:cNvGrpSpPr/>
            <p:nvPr/>
          </p:nvGrpSpPr>
          <p:grpSpPr>
            <a:xfrm>
              <a:off x="3973650" y="5207990"/>
              <a:ext cx="3374516" cy="1499785"/>
              <a:chOff x="0" y="-38100"/>
              <a:chExt cx="2948479" cy="1310435"/>
            </a:xfrm>
          </p:grpSpPr>
          <p:sp>
            <p:nvSpPr>
              <p:cNvPr id="93" name="Freeform 27">
                <a:extLst>
                  <a:ext uri="{FF2B5EF4-FFF2-40B4-BE49-F238E27FC236}">
                    <a16:creationId xmlns:a16="http://schemas.microsoft.com/office/drawing/2014/main" id="{08899799-7A2E-85A5-FABA-5AD3C52F814B}"/>
                  </a:ext>
                </a:extLst>
              </p:cNvPr>
              <p:cNvSpPr/>
              <p:nvPr/>
            </p:nvSpPr>
            <p:spPr>
              <a:xfrm>
                <a:off x="67352" y="61871"/>
                <a:ext cx="2416181" cy="1210464"/>
              </a:xfrm>
              <a:custGeom>
                <a:avLst/>
                <a:gdLst/>
                <a:ahLst/>
                <a:cxnLst/>
                <a:rect l="l" t="t" r="r" b="b"/>
                <a:pathLst>
                  <a:path w="2948479" h="864259">
                    <a:moveTo>
                      <a:pt x="34413" y="0"/>
                    </a:moveTo>
                    <a:lnTo>
                      <a:pt x="2914066" y="0"/>
                    </a:lnTo>
                    <a:cubicBezTo>
                      <a:pt x="2933072" y="0"/>
                      <a:pt x="2948479" y="15407"/>
                      <a:pt x="2948479" y="34413"/>
                    </a:cubicBezTo>
                    <a:lnTo>
                      <a:pt x="2948479" y="829846"/>
                    </a:lnTo>
                    <a:cubicBezTo>
                      <a:pt x="2948479" y="848852"/>
                      <a:pt x="2933072" y="864259"/>
                      <a:pt x="2914066" y="864259"/>
                    </a:cubicBezTo>
                    <a:lnTo>
                      <a:pt x="34413" y="864259"/>
                    </a:lnTo>
                    <a:cubicBezTo>
                      <a:pt x="15407" y="864259"/>
                      <a:pt x="0" y="848852"/>
                      <a:pt x="0" y="829846"/>
                    </a:cubicBezTo>
                    <a:lnTo>
                      <a:pt x="0" y="34413"/>
                    </a:lnTo>
                    <a:cubicBezTo>
                      <a:pt x="0" y="15407"/>
                      <a:pt x="15407" y="0"/>
                      <a:pt x="34413" y="0"/>
                    </a:cubicBezTo>
                    <a:close/>
                  </a:path>
                </a:pathLst>
              </a:custGeom>
              <a:solidFill>
                <a:srgbClr val="000000">
                  <a:alpha val="0"/>
                </a:srgbClr>
              </a:solidFill>
              <a:ln w="38100" cap="sq">
                <a:solidFill>
                  <a:srgbClr val="00B9D4"/>
                </a:solidFill>
                <a:prstDash val="solid"/>
                <a:miter/>
              </a:ln>
            </p:spPr>
            <p:txBody>
              <a:bodyPr/>
              <a:lstStyle/>
              <a:p>
                <a:endParaRPr lang="fr-BE" sz="2700"/>
              </a:p>
            </p:txBody>
          </p:sp>
          <p:sp>
            <p:nvSpPr>
              <p:cNvPr id="94" name="TextBox 28">
                <a:extLst>
                  <a:ext uri="{FF2B5EF4-FFF2-40B4-BE49-F238E27FC236}">
                    <a16:creationId xmlns:a16="http://schemas.microsoft.com/office/drawing/2014/main" id="{90F01066-8178-D133-588A-EC191D121E60}"/>
                  </a:ext>
                </a:extLst>
              </p:cNvPr>
              <p:cNvSpPr txBox="1"/>
              <p:nvPr/>
            </p:nvSpPr>
            <p:spPr>
              <a:xfrm>
                <a:off x="0" y="-38100"/>
                <a:ext cx="2948479" cy="902359"/>
              </a:xfrm>
              <a:prstGeom prst="rect">
                <a:avLst/>
              </a:prstGeom>
            </p:spPr>
            <p:txBody>
              <a:bodyPr lIns="76200" tIns="76200" rIns="76200" bIns="76200" rtlCol="0" anchor="ctr"/>
              <a:lstStyle/>
              <a:p>
                <a:pPr algn="ctr">
                  <a:lnSpc>
                    <a:spcPts val="4134"/>
                  </a:lnSpc>
                </a:pPr>
                <a:endParaRPr sz="2700"/>
              </a:p>
            </p:txBody>
          </p:sp>
        </p:grpSp>
        <p:sp>
          <p:nvSpPr>
            <p:cNvPr id="95" name="TextBox 49">
              <a:extLst>
                <a:ext uri="{FF2B5EF4-FFF2-40B4-BE49-F238E27FC236}">
                  <a16:creationId xmlns:a16="http://schemas.microsoft.com/office/drawing/2014/main" id="{09663A8F-F74C-82A4-319D-2C296D5DB8B8}"/>
                </a:ext>
              </a:extLst>
            </p:cNvPr>
            <p:cNvSpPr txBox="1"/>
            <p:nvPr/>
          </p:nvSpPr>
          <p:spPr>
            <a:xfrm>
              <a:off x="2945939" y="5486712"/>
              <a:ext cx="4935093" cy="2291671"/>
            </a:xfrm>
            <a:prstGeom prst="rect">
              <a:avLst/>
            </a:prstGeom>
          </p:spPr>
          <p:txBody>
            <a:bodyPr lIns="0" tIns="0" rIns="0" bIns="0" rtlCol="0" anchor="t">
              <a:spAutoFit/>
            </a:bodyPr>
            <a:lstStyle/>
            <a:p>
              <a:pPr algn="ctr"/>
              <a:r>
                <a:rPr lang="en-US" sz="2100" spc="32">
                  <a:solidFill>
                    <a:srgbClr val="343432"/>
                  </a:solidFill>
                  <a:highlight>
                    <a:srgbClr val="70CBF3"/>
                  </a:highlight>
                  <a:latin typeface="Franklin Gothic Book"/>
                  <a:ea typeface="Franklin Gothic Book"/>
                  <a:cs typeface="Franklin Gothic Book"/>
                  <a:sym typeface="Franklin Gothic Book"/>
                </a:rPr>
                <a:t>2. </a:t>
              </a:r>
              <a:r>
                <a:rPr lang="en-US" sz="2100" spc="32" err="1">
                  <a:solidFill>
                    <a:srgbClr val="343432"/>
                  </a:solidFill>
                  <a:latin typeface="Franklin Gothic Book"/>
                  <a:ea typeface="Franklin Gothic Book"/>
                  <a:cs typeface="Franklin Gothic Book"/>
                  <a:sym typeface="Franklin Gothic Book"/>
                </a:rPr>
                <a:t>Puis</a:t>
              </a:r>
              <a:r>
                <a:rPr lang="en-US" sz="2100" spc="32">
                  <a:solidFill>
                    <a:srgbClr val="343432"/>
                  </a:solidFill>
                  <a:latin typeface="Franklin Gothic Book"/>
                  <a:ea typeface="Franklin Gothic Book"/>
                  <a:cs typeface="Franklin Gothic Book"/>
                  <a:sym typeface="Franklin Gothic Book"/>
                </a:rPr>
                <a:t> </a:t>
              </a:r>
              <a:r>
                <a:rPr lang="en-US" sz="2100" b="1" spc="32" err="1">
                  <a:solidFill>
                    <a:srgbClr val="00B9D4"/>
                  </a:solidFill>
                  <a:latin typeface="Franklin Gothic Book"/>
                  <a:ea typeface="Franklin Gothic Book"/>
                  <a:cs typeface="Franklin Gothic Book"/>
                  <a:sym typeface="Franklin Gothic Book"/>
                </a:rPr>
                <a:t>achat</a:t>
              </a:r>
              <a:r>
                <a:rPr lang="en-US" sz="2100" b="1" spc="32">
                  <a:solidFill>
                    <a:srgbClr val="00B9D4"/>
                  </a:solidFill>
                  <a:latin typeface="Franklin Gothic Book"/>
                  <a:ea typeface="Franklin Gothic Book"/>
                  <a:cs typeface="Franklin Gothic Book"/>
                  <a:sym typeface="Franklin Gothic Book"/>
                </a:rPr>
                <a:t> </a:t>
              </a:r>
            </a:p>
            <a:p>
              <a:pPr algn="ctr"/>
              <a:r>
                <a:rPr lang="en-US" sz="2100" spc="32">
                  <a:solidFill>
                    <a:srgbClr val="343432"/>
                  </a:solidFill>
                  <a:latin typeface="Franklin Gothic Book"/>
                  <a:ea typeface="Franklin Gothic Book"/>
                  <a:cs typeface="Franklin Gothic Book"/>
                  <a:sym typeface="Franklin Gothic Book"/>
                </a:rPr>
                <a:t>max 12 points/an (15€/pt)</a:t>
              </a:r>
            </a:p>
            <a:p>
              <a:pPr algn="ctr"/>
              <a:endParaRPr lang="en-US" sz="2100" spc="32">
                <a:solidFill>
                  <a:srgbClr val="343432"/>
                </a:solidFill>
                <a:latin typeface="Franklin Gothic Book"/>
                <a:ea typeface="Franklin Gothic Book"/>
                <a:cs typeface="Franklin Gothic Book"/>
                <a:sym typeface="Franklin Gothic Book"/>
              </a:endParaRPr>
            </a:p>
            <a:p>
              <a:pPr algn="ctr">
                <a:spcBef>
                  <a:spcPct val="0"/>
                </a:spcBef>
              </a:pPr>
              <a:endParaRPr lang="en-US" sz="2100" spc="32">
                <a:solidFill>
                  <a:srgbClr val="343432"/>
                </a:solidFill>
                <a:latin typeface="Franklin Gothic Book"/>
                <a:ea typeface="Franklin Gothic Book"/>
                <a:cs typeface="Franklin Gothic Book"/>
                <a:sym typeface="Franklin Gothic Book"/>
              </a:endParaRPr>
            </a:p>
          </p:txBody>
        </p:sp>
      </p:grpSp>
      <p:grpSp>
        <p:nvGrpSpPr>
          <p:cNvPr id="105" name="Groupe 104">
            <a:extLst>
              <a:ext uri="{FF2B5EF4-FFF2-40B4-BE49-F238E27FC236}">
                <a16:creationId xmlns:a16="http://schemas.microsoft.com/office/drawing/2014/main" id="{E1364A2A-E0BC-6403-8EDE-6B9EA5558DE9}"/>
              </a:ext>
            </a:extLst>
          </p:cNvPr>
          <p:cNvGrpSpPr/>
          <p:nvPr/>
        </p:nvGrpSpPr>
        <p:grpSpPr>
          <a:xfrm>
            <a:off x="6515881" y="5854976"/>
            <a:ext cx="5257652" cy="3202142"/>
            <a:chOff x="5404479" y="3034199"/>
            <a:chExt cx="4935093" cy="3771114"/>
          </a:xfrm>
        </p:grpSpPr>
        <p:sp>
          <p:nvSpPr>
            <p:cNvPr id="100" name="AutoShape 16">
              <a:extLst>
                <a:ext uri="{FF2B5EF4-FFF2-40B4-BE49-F238E27FC236}">
                  <a16:creationId xmlns:a16="http://schemas.microsoft.com/office/drawing/2014/main" id="{47E8D629-D461-2C24-0AC3-C8A418C768EC}"/>
                </a:ext>
              </a:extLst>
            </p:cNvPr>
            <p:cNvSpPr/>
            <p:nvPr/>
          </p:nvSpPr>
          <p:spPr>
            <a:xfrm>
              <a:off x="6183331" y="3034199"/>
              <a:ext cx="1708511" cy="2135601"/>
            </a:xfrm>
            <a:prstGeom prst="line">
              <a:avLst/>
            </a:prstGeom>
            <a:ln w="38100" cap="rnd">
              <a:solidFill>
                <a:srgbClr val="00B9D4"/>
              </a:solidFill>
              <a:prstDash val="sysDot"/>
              <a:headEnd type="none" w="sm" len="sm"/>
              <a:tailEnd type="oval" w="lg" len="lg"/>
            </a:ln>
          </p:spPr>
          <p:txBody>
            <a:bodyPr/>
            <a:lstStyle/>
            <a:p>
              <a:endParaRPr lang="fr-BE" sz="2700"/>
            </a:p>
          </p:txBody>
        </p:sp>
        <p:grpSp>
          <p:nvGrpSpPr>
            <p:cNvPr id="101" name="Group 29">
              <a:extLst>
                <a:ext uri="{FF2B5EF4-FFF2-40B4-BE49-F238E27FC236}">
                  <a16:creationId xmlns:a16="http://schemas.microsoft.com/office/drawing/2014/main" id="{20E2873A-3033-274A-6923-8F2FF516DAD8}"/>
                </a:ext>
              </a:extLst>
            </p:cNvPr>
            <p:cNvGrpSpPr/>
            <p:nvPr/>
          </p:nvGrpSpPr>
          <p:grpSpPr>
            <a:xfrm>
              <a:off x="6442096" y="5126192"/>
              <a:ext cx="2899491" cy="588350"/>
              <a:chOff x="0" y="-38100"/>
              <a:chExt cx="2533426" cy="514070"/>
            </a:xfrm>
          </p:grpSpPr>
          <p:sp>
            <p:nvSpPr>
              <p:cNvPr id="102" name="Freeform 30">
                <a:extLst>
                  <a:ext uri="{FF2B5EF4-FFF2-40B4-BE49-F238E27FC236}">
                    <a16:creationId xmlns:a16="http://schemas.microsoft.com/office/drawing/2014/main" id="{2D268782-EFDC-A997-36B2-5D92C257379A}"/>
                  </a:ext>
                </a:extLst>
              </p:cNvPr>
              <p:cNvSpPr/>
              <p:nvPr/>
            </p:nvSpPr>
            <p:spPr>
              <a:xfrm>
                <a:off x="0" y="0"/>
                <a:ext cx="2415563" cy="475970"/>
              </a:xfrm>
              <a:custGeom>
                <a:avLst/>
                <a:gdLst/>
                <a:ahLst/>
                <a:cxnLst/>
                <a:rect l="l" t="t" r="r" b="b"/>
                <a:pathLst>
                  <a:path w="2533427" h="475970">
                    <a:moveTo>
                      <a:pt x="40051" y="0"/>
                    </a:moveTo>
                    <a:lnTo>
                      <a:pt x="2493375" y="0"/>
                    </a:lnTo>
                    <a:cubicBezTo>
                      <a:pt x="2503997" y="0"/>
                      <a:pt x="2514185" y="4220"/>
                      <a:pt x="2521696" y="11731"/>
                    </a:cubicBezTo>
                    <a:cubicBezTo>
                      <a:pt x="2529207" y="19242"/>
                      <a:pt x="2533427" y="29429"/>
                      <a:pt x="2533427" y="40051"/>
                    </a:cubicBezTo>
                    <a:lnTo>
                      <a:pt x="2533427" y="435919"/>
                    </a:lnTo>
                    <a:cubicBezTo>
                      <a:pt x="2533427" y="446541"/>
                      <a:pt x="2529207" y="456728"/>
                      <a:pt x="2521696" y="464239"/>
                    </a:cubicBezTo>
                    <a:cubicBezTo>
                      <a:pt x="2514185" y="471750"/>
                      <a:pt x="2503997" y="475970"/>
                      <a:pt x="2493375" y="475970"/>
                    </a:cubicBezTo>
                    <a:lnTo>
                      <a:pt x="40051" y="475970"/>
                    </a:lnTo>
                    <a:cubicBezTo>
                      <a:pt x="29429" y="475970"/>
                      <a:pt x="19242" y="471750"/>
                      <a:pt x="11731" y="464239"/>
                    </a:cubicBezTo>
                    <a:cubicBezTo>
                      <a:pt x="4220" y="456728"/>
                      <a:pt x="0" y="446541"/>
                      <a:pt x="0" y="435919"/>
                    </a:cubicBezTo>
                    <a:lnTo>
                      <a:pt x="0" y="40051"/>
                    </a:lnTo>
                    <a:cubicBezTo>
                      <a:pt x="0" y="29429"/>
                      <a:pt x="4220" y="19242"/>
                      <a:pt x="11731" y="11731"/>
                    </a:cubicBezTo>
                    <a:cubicBezTo>
                      <a:pt x="19242" y="4220"/>
                      <a:pt x="29429" y="0"/>
                      <a:pt x="40051" y="0"/>
                    </a:cubicBezTo>
                    <a:close/>
                  </a:path>
                </a:pathLst>
              </a:custGeom>
              <a:solidFill>
                <a:srgbClr val="000000">
                  <a:alpha val="0"/>
                </a:srgbClr>
              </a:solidFill>
              <a:ln w="38100" cap="sq">
                <a:solidFill>
                  <a:srgbClr val="00B9D4"/>
                </a:solidFill>
                <a:prstDash val="solid"/>
                <a:miter/>
              </a:ln>
            </p:spPr>
            <p:txBody>
              <a:bodyPr/>
              <a:lstStyle/>
              <a:p>
                <a:endParaRPr lang="fr-BE" sz="2700"/>
              </a:p>
            </p:txBody>
          </p:sp>
          <p:sp>
            <p:nvSpPr>
              <p:cNvPr id="103" name="TextBox 31">
                <a:extLst>
                  <a:ext uri="{FF2B5EF4-FFF2-40B4-BE49-F238E27FC236}">
                    <a16:creationId xmlns:a16="http://schemas.microsoft.com/office/drawing/2014/main" id="{8FFD4B5C-134B-3982-63B4-6CD33FCF266A}"/>
                  </a:ext>
                </a:extLst>
              </p:cNvPr>
              <p:cNvSpPr txBox="1"/>
              <p:nvPr/>
            </p:nvSpPr>
            <p:spPr>
              <a:xfrm>
                <a:off x="0" y="-38100"/>
                <a:ext cx="2533426" cy="514070"/>
              </a:xfrm>
              <a:prstGeom prst="rect">
                <a:avLst/>
              </a:prstGeom>
            </p:spPr>
            <p:txBody>
              <a:bodyPr lIns="76200" tIns="76200" rIns="76200" bIns="76200" rtlCol="0" anchor="ctr"/>
              <a:lstStyle/>
              <a:p>
                <a:pPr algn="ctr">
                  <a:lnSpc>
                    <a:spcPts val="4134"/>
                  </a:lnSpc>
                </a:pPr>
                <a:endParaRPr sz="2700"/>
              </a:p>
            </p:txBody>
          </p:sp>
        </p:grpSp>
        <p:sp>
          <p:nvSpPr>
            <p:cNvPr id="104" name="TextBox 50">
              <a:extLst>
                <a:ext uri="{FF2B5EF4-FFF2-40B4-BE49-F238E27FC236}">
                  <a16:creationId xmlns:a16="http://schemas.microsoft.com/office/drawing/2014/main" id="{88A6E2AE-8A03-6CB1-D3C4-88780624841E}"/>
                </a:ext>
              </a:extLst>
            </p:cNvPr>
            <p:cNvSpPr txBox="1"/>
            <p:nvPr/>
          </p:nvSpPr>
          <p:spPr>
            <a:xfrm>
              <a:off x="5404479" y="5217269"/>
              <a:ext cx="4935093" cy="1588044"/>
            </a:xfrm>
            <a:prstGeom prst="rect">
              <a:avLst/>
            </a:prstGeom>
          </p:spPr>
          <p:txBody>
            <a:bodyPr lIns="0" tIns="0" rIns="0" bIns="0" rtlCol="0" anchor="t">
              <a:spAutoFit/>
            </a:bodyPr>
            <a:lstStyle/>
            <a:p>
              <a:pPr algn="ctr">
                <a:lnSpc>
                  <a:spcPts val="3217"/>
                </a:lnSpc>
              </a:pPr>
              <a:r>
                <a:rPr lang="en-US" sz="2100" spc="32">
                  <a:solidFill>
                    <a:srgbClr val="343432"/>
                  </a:solidFill>
                  <a:highlight>
                    <a:srgbClr val="70CBF3"/>
                  </a:highlight>
                  <a:latin typeface="Franklin Gothic Book"/>
                  <a:ea typeface="Franklin Gothic Book"/>
                  <a:cs typeface="Franklin Gothic Book"/>
                  <a:sym typeface="Franklin Gothic Book"/>
                </a:rPr>
                <a:t>3.</a:t>
              </a:r>
              <a:r>
                <a:rPr lang="en-US" sz="2100" spc="32">
                  <a:solidFill>
                    <a:srgbClr val="343432"/>
                  </a:solidFill>
                  <a:latin typeface="Franklin Gothic Book"/>
                  <a:ea typeface="Franklin Gothic Book"/>
                  <a:cs typeface="Franklin Gothic Book"/>
                  <a:sym typeface="Franklin Gothic Book"/>
                </a:rPr>
                <a:t> </a:t>
              </a:r>
              <a:r>
                <a:rPr lang="en-US" sz="2100" spc="32" err="1">
                  <a:solidFill>
                    <a:srgbClr val="343432"/>
                  </a:solidFill>
                  <a:latin typeface="Franklin Gothic Book"/>
                  <a:ea typeface="Franklin Gothic Book"/>
                  <a:cs typeface="Franklin Gothic Book"/>
                  <a:sym typeface="Franklin Gothic Book"/>
                </a:rPr>
                <a:t>Puis</a:t>
              </a:r>
              <a:r>
                <a:rPr lang="en-US" sz="2100" spc="32">
                  <a:solidFill>
                    <a:srgbClr val="343432"/>
                  </a:solidFill>
                  <a:latin typeface="Franklin Gothic Book"/>
                  <a:ea typeface="Franklin Gothic Book"/>
                  <a:cs typeface="Franklin Gothic Book"/>
                  <a:sym typeface="Franklin Gothic Book"/>
                </a:rPr>
                <a:t> </a:t>
              </a:r>
              <a:r>
                <a:rPr lang="en-US" sz="2100" spc="32" err="1">
                  <a:solidFill>
                    <a:srgbClr val="343432"/>
                  </a:solidFill>
                  <a:latin typeface="Franklin Gothic Book"/>
                  <a:ea typeface="Franklin Gothic Book"/>
                  <a:cs typeface="Franklin Gothic Book"/>
                  <a:sym typeface="Franklin Gothic Book"/>
                </a:rPr>
                <a:t>tarifs</a:t>
              </a:r>
              <a:r>
                <a:rPr lang="en-US" sz="2100" spc="32">
                  <a:solidFill>
                    <a:srgbClr val="343432"/>
                  </a:solidFill>
                  <a:latin typeface="Franklin Gothic Book"/>
                  <a:ea typeface="Franklin Gothic Book"/>
                  <a:cs typeface="Franklin Gothic Book"/>
                  <a:sym typeface="Franklin Gothic Book"/>
                </a:rPr>
                <a:t> </a:t>
              </a:r>
              <a:r>
                <a:rPr lang="en-US" sz="2100" b="1" spc="32">
                  <a:solidFill>
                    <a:srgbClr val="00B9D4"/>
                  </a:solidFill>
                  <a:latin typeface="Franklin Gothic Book"/>
                  <a:ea typeface="Franklin Gothic Book"/>
                  <a:cs typeface="Franklin Gothic Book"/>
                  <a:sym typeface="Franklin Gothic Book"/>
                </a:rPr>
                <a:t>hors zone</a:t>
              </a:r>
            </a:p>
            <a:p>
              <a:pPr algn="ctr">
                <a:lnSpc>
                  <a:spcPts val="3217"/>
                </a:lnSpc>
              </a:pPr>
              <a:endParaRPr lang="en-US" sz="3217" spc="32">
                <a:solidFill>
                  <a:srgbClr val="00B9D4"/>
                </a:solidFill>
                <a:latin typeface="Franklin Gothic Book"/>
                <a:ea typeface="Franklin Gothic Book"/>
                <a:cs typeface="Franklin Gothic Book"/>
                <a:sym typeface="Franklin Gothic Book"/>
              </a:endParaRPr>
            </a:p>
            <a:p>
              <a:pPr algn="ctr">
                <a:lnSpc>
                  <a:spcPts val="4505"/>
                </a:lnSpc>
                <a:spcBef>
                  <a:spcPct val="0"/>
                </a:spcBef>
              </a:pPr>
              <a:endParaRPr lang="en-US" sz="3217" spc="32">
                <a:solidFill>
                  <a:srgbClr val="00B9D4"/>
                </a:solidFill>
                <a:latin typeface="Franklin Gothic Book"/>
                <a:ea typeface="Franklin Gothic Book"/>
                <a:cs typeface="Franklin Gothic Book"/>
                <a:sym typeface="Franklin Gothic Book"/>
              </a:endParaRPr>
            </a:p>
          </p:txBody>
        </p:sp>
      </p:grpSp>
      <p:sp>
        <p:nvSpPr>
          <p:cNvPr id="106" name="AutoShape 18">
            <a:extLst>
              <a:ext uri="{FF2B5EF4-FFF2-40B4-BE49-F238E27FC236}">
                <a16:creationId xmlns:a16="http://schemas.microsoft.com/office/drawing/2014/main" id="{3E4B3468-BB85-D6E1-5693-93C0F72F63D9}"/>
              </a:ext>
            </a:extLst>
          </p:cNvPr>
          <p:cNvSpPr/>
          <p:nvPr/>
        </p:nvSpPr>
        <p:spPr>
          <a:xfrm flipH="1">
            <a:off x="10370184" y="5085160"/>
            <a:ext cx="559218" cy="997361"/>
          </a:xfrm>
          <a:prstGeom prst="line">
            <a:avLst/>
          </a:prstGeom>
          <a:ln w="38100" cap="rnd">
            <a:solidFill>
              <a:srgbClr val="47B04D"/>
            </a:solidFill>
            <a:prstDash val="sysDot"/>
            <a:headEnd type="none" w="sm" len="sm"/>
            <a:tailEnd type="oval" w="lg" len="lg"/>
          </a:ln>
        </p:spPr>
        <p:txBody>
          <a:bodyPr/>
          <a:lstStyle/>
          <a:p>
            <a:endParaRPr lang="fr-BE" sz="2700"/>
          </a:p>
        </p:txBody>
      </p:sp>
      <p:grpSp>
        <p:nvGrpSpPr>
          <p:cNvPr id="107" name="Group 32">
            <a:extLst>
              <a:ext uri="{FF2B5EF4-FFF2-40B4-BE49-F238E27FC236}">
                <a16:creationId xmlns:a16="http://schemas.microsoft.com/office/drawing/2014/main" id="{14270759-2B01-7D6A-4115-1F7ACD9F7FC1}"/>
              </a:ext>
            </a:extLst>
          </p:cNvPr>
          <p:cNvGrpSpPr/>
          <p:nvPr/>
        </p:nvGrpSpPr>
        <p:grpSpPr>
          <a:xfrm>
            <a:off x="9541862" y="6104926"/>
            <a:ext cx="2962037" cy="953096"/>
            <a:chOff x="0" y="0"/>
            <a:chExt cx="2948479" cy="864259"/>
          </a:xfrm>
        </p:grpSpPr>
        <p:sp>
          <p:nvSpPr>
            <p:cNvPr id="108" name="Freeform 33">
              <a:extLst>
                <a:ext uri="{FF2B5EF4-FFF2-40B4-BE49-F238E27FC236}">
                  <a16:creationId xmlns:a16="http://schemas.microsoft.com/office/drawing/2014/main" id="{8126E44D-B282-D009-2A9E-06ABDE9E2D5D}"/>
                </a:ext>
              </a:extLst>
            </p:cNvPr>
            <p:cNvSpPr/>
            <p:nvPr/>
          </p:nvSpPr>
          <p:spPr>
            <a:xfrm>
              <a:off x="0" y="0"/>
              <a:ext cx="2948479" cy="864259"/>
            </a:xfrm>
            <a:custGeom>
              <a:avLst/>
              <a:gdLst/>
              <a:ahLst/>
              <a:cxnLst/>
              <a:rect l="l" t="t" r="r" b="b"/>
              <a:pathLst>
                <a:path w="2948479" h="864259">
                  <a:moveTo>
                    <a:pt x="34413" y="0"/>
                  </a:moveTo>
                  <a:lnTo>
                    <a:pt x="2914066" y="0"/>
                  </a:lnTo>
                  <a:cubicBezTo>
                    <a:pt x="2933072" y="0"/>
                    <a:pt x="2948479" y="15407"/>
                    <a:pt x="2948479" y="34413"/>
                  </a:cubicBezTo>
                  <a:lnTo>
                    <a:pt x="2948479" y="829846"/>
                  </a:lnTo>
                  <a:cubicBezTo>
                    <a:pt x="2948479" y="848852"/>
                    <a:pt x="2933072" y="864259"/>
                    <a:pt x="2914066" y="864259"/>
                  </a:cubicBezTo>
                  <a:lnTo>
                    <a:pt x="34413" y="864259"/>
                  </a:lnTo>
                  <a:cubicBezTo>
                    <a:pt x="15407" y="864259"/>
                    <a:pt x="0" y="848852"/>
                    <a:pt x="0" y="829846"/>
                  </a:cubicBezTo>
                  <a:lnTo>
                    <a:pt x="0" y="34413"/>
                  </a:lnTo>
                  <a:cubicBezTo>
                    <a:pt x="0" y="15407"/>
                    <a:pt x="15407" y="0"/>
                    <a:pt x="34413" y="0"/>
                  </a:cubicBezTo>
                  <a:close/>
                </a:path>
              </a:pathLst>
            </a:custGeom>
            <a:solidFill>
              <a:srgbClr val="000000">
                <a:alpha val="0"/>
              </a:srgbClr>
            </a:solidFill>
            <a:ln w="38100" cap="sq">
              <a:solidFill>
                <a:srgbClr val="47B04D"/>
              </a:solidFill>
              <a:prstDash val="solid"/>
              <a:miter/>
            </a:ln>
          </p:spPr>
          <p:txBody>
            <a:bodyPr/>
            <a:lstStyle/>
            <a:p>
              <a:endParaRPr lang="fr-BE" sz="2700"/>
            </a:p>
          </p:txBody>
        </p:sp>
        <p:sp>
          <p:nvSpPr>
            <p:cNvPr id="109" name="TextBox 34">
              <a:extLst>
                <a:ext uri="{FF2B5EF4-FFF2-40B4-BE49-F238E27FC236}">
                  <a16:creationId xmlns:a16="http://schemas.microsoft.com/office/drawing/2014/main" id="{0E750079-09CB-2776-1662-DB3F99F82DAA}"/>
                </a:ext>
              </a:extLst>
            </p:cNvPr>
            <p:cNvSpPr txBox="1"/>
            <p:nvPr/>
          </p:nvSpPr>
          <p:spPr>
            <a:xfrm>
              <a:off x="0" y="-38100"/>
              <a:ext cx="2948479" cy="902359"/>
            </a:xfrm>
            <a:prstGeom prst="rect">
              <a:avLst/>
            </a:prstGeom>
          </p:spPr>
          <p:txBody>
            <a:bodyPr lIns="76200" tIns="76200" rIns="76200" bIns="76200" rtlCol="0" anchor="ctr"/>
            <a:lstStyle/>
            <a:p>
              <a:pPr algn="ctr">
                <a:lnSpc>
                  <a:spcPts val="4134"/>
                </a:lnSpc>
              </a:pPr>
              <a:endParaRPr sz="2700"/>
            </a:p>
          </p:txBody>
        </p:sp>
      </p:grpSp>
      <p:sp>
        <p:nvSpPr>
          <p:cNvPr id="110" name="TextBox 51">
            <a:extLst>
              <a:ext uri="{FF2B5EF4-FFF2-40B4-BE49-F238E27FC236}">
                <a16:creationId xmlns:a16="http://schemas.microsoft.com/office/drawing/2014/main" id="{9258649D-390D-AE35-1087-8DFEFDF4F450}"/>
              </a:ext>
            </a:extLst>
          </p:cNvPr>
          <p:cNvSpPr txBox="1"/>
          <p:nvPr/>
        </p:nvSpPr>
        <p:spPr>
          <a:xfrm>
            <a:off x="8787772" y="6265807"/>
            <a:ext cx="4331858" cy="1961819"/>
          </a:xfrm>
          <a:prstGeom prst="rect">
            <a:avLst/>
          </a:prstGeom>
        </p:spPr>
        <p:txBody>
          <a:bodyPr wrap="square" lIns="0" tIns="0" rIns="0" bIns="0" rtlCol="0" anchor="t">
            <a:spAutoFit/>
          </a:bodyPr>
          <a:lstStyle/>
          <a:p>
            <a:pPr algn="ctr"/>
            <a:r>
              <a:rPr lang="en-US" sz="2100" b="1" spc="32" err="1">
                <a:solidFill>
                  <a:srgbClr val="47B04D"/>
                </a:solidFill>
                <a:latin typeface="Franklin Gothic Book"/>
                <a:ea typeface="Franklin Gothic Book"/>
                <a:cs typeface="Franklin Gothic Book"/>
                <a:sym typeface="Franklin Gothic Book"/>
              </a:rPr>
              <a:t>Personnes</a:t>
            </a:r>
            <a:r>
              <a:rPr lang="en-US" sz="2100" b="1" spc="32">
                <a:solidFill>
                  <a:srgbClr val="47B04D"/>
                </a:solidFill>
                <a:latin typeface="Franklin Gothic Book"/>
                <a:ea typeface="Franklin Gothic Book"/>
                <a:cs typeface="Franklin Gothic Book"/>
                <a:sym typeface="Franklin Gothic Book"/>
              </a:rPr>
              <a:t> physiques </a:t>
            </a:r>
          </a:p>
          <a:p>
            <a:pPr algn="ctr"/>
            <a:r>
              <a:rPr lang="en-US" sz="2100" b="1" spc="32">
                <a:solidFill>
                  <a:srgbClr val="47B04D"/>
                </a:solidFill>
                <a:latin typeface="Franklin Gothic Book"/>
                <a:ea typeface="Franklin Gothic Book"/>
                <a:cs typeface="Franklin Gothic Book"/>
                <a:sym typeface="Franklin Gothic Book"/>
              </a:rPr>
              <a:t>hors zone</a:t>
            </a:r>
            <a:r>
              <a:rPr lang="en-US" sz="2100" b="1" spc="32">
                <a:solidFill>
                  <a:srgbClr val="343432"/>
                </a:solidFill>
                <a:latin typeface="Franklin Gothic Book"/>
                <a:ea typeface="Franklin Gothic Book"/>
                <a:cs typeface="Franklin Gothic Book"/>
                <a:sym typeface="Franklin Gothic Book"/>
              </a:rPr>
              <a:t> </a:t>
            </a:r>
            <a:r>
              <a:rPr lang="en-US" sz="2100" spc="32">
                <a:solidFill>
                  <a:srgbClr val="343432"/>
                </a:solidFill>
                <a:latin typeface="Franklin Gothic Book"/>
                <a:ea typeface="Franklin Gothic Book"/>
                <a:cs typeface="Franklin Gothic Book"/>
                <a:sym typeface="Franklin Gothic Book"/>
              </a:rPr>
              <a:t>in BW</a:t>
            </a:r>
          </a:p>
          <a:p>
            <a:pPr algn="ctr">
              <a:lnSpc>
                <a:spcPts val="3217"/>
              </a:lnSpc>
            </a:pPr>
            <a:endParaRPr lang="en-US" sz="2100" spc="32">
              <a:solidFill>
                <a:srgbClr val="343432"/>
              </a:solidFill>
              <a:latin typeface="Franklin Gothic Book"/>
              <a:ea typeface="Franklin Gothic Book"/>
              <a:cs typeface="Franklin Gothic Book"/>
              <a:sym typeface="Franklin Gothic Book"/>
            </a:endParaRPr>
          </a:p>
          <a:p>
            <a:pPr algn="ctr">
              <a:lnSpc>
                <a:spcPts val="3217"/>
              </a:lnSpc>
            </a:pPr>
            <a:endParaRPr lang="en-US" sz="2100" spc="32">
              <a:solidFill>
                <a:srgbClr val="343432"/>
              </a:solidFill>
              <a:latin typeface="Franklin Gothic Book"/>
              <a:ea typeface="Franklin Gothic Book"/>
              <a:cs typeface="Franklin Gothic Book"/>
              <a:sym typeface="Franklin Gothic Book"/>
            </a:endParaRPr>
          </a:p>
          <a:p>
            <a:pPr algn="ctr">
              <a:lnSpc>
                <a:spcPts val="4505"/>
              </a:lnSpc>
              <a:spcBef>
                <a:spcPct val="0"/>
              </a:spcBef>
            </a:pPr>
            <a:endParaRPr lang="en-US" sz="2100" spc="32">
              <a:solidFill>
                <a:srgbClr val="343432"/>
              </a:solidFill>
              <a:latin typeface="Franklin Gothic Book"/>
              <a:ea typeface="Franklin Gothic Book"/>
              <a:cs typeface="Franklin Gothic Book"/>
              <a:sym typeface="Franklin Gothic Book"/>
            </a:endParaRPr>
          </a:p>
        </p:txBody>
      </p:sp>
      <p:sp>
        <p:nvSpPr>
          <p:cNvPr id="114" name="AutoShape 19">
            <a:extLst>
              <a:ext uri="{FF2B5EF4-FFF2-40B4-BE49-F238E27FC236}">
                <a16:creationId xmlns:a16="http://schemas.microsoft.com/office/drawing/2014/main" id="{4449877E-8BAA-9822-BEB4-1BB6836B9234}"/>
              </a:ext>
            </a:extLst>
          </p:cNvPr>
          <p:cNvSpPr/>
          <p:nvPr/>
        </p:nvSpPr>
        <p:spPr>
          <a:xfrm>
            <a:off x="12192683" y="5009022"/>
            <a:ext cx="1190874" cy="735483"/>
          </a:xfrm>
          <a:prstGeom prst="line">
            <a:avLst/>
          </a:prstGeom>
          <a:ln w="38100" cap="rnd">
            <a:solidFill>
              <a:srgbClr val="47B04D"/>
            </a:solidFill>
            <a:prstDash val="sysDot"/>
            <a:headEnd type="none" w="sm" len="sm"/>
            <a:tailEnd type="oval" w="lg" len="lg"/>
          </a:ln>
        </p:spPr>
        <p:txBody>
          <a:bodyPr/>
          <a:lstStyle/>
          <a:p>
            <a:endParaRPr lang="fr-BE" sz="2700"/>
          </a:p>
        </p:txBody>
      </p:sp>
      <p:grpSp>
        <p:nvGrpSpPr>
          <p:cNvPr id="115" name="Group 35">
            <a:extLst>
              <a:ext uri="{FF2B5EF4-FFF2-40B4-BE49-F238E27FC236}">
                <a16:creationId xmlns:a16="http://schemas.microsoft.com/office/drawing/2014/main" id="{FA13A074-D988-2F5E-9C12-C84D8E83C536}"/>
              </a:ext>
            </a:extLst>
          </p:cNvPr>
          <p:cNvGrpSpPr/>
          <p:nvPr/>
        </p:nvGrpSpPr>
        <p:grpSpPr>
          <a:xfrm>
            <a:off x="13130439" y="5852654"/>
            <a:ext cx="3696567" cy="1037348"/>
            <a:chOff x="-178041" y="-38100"/>
            <a:chExt cx="3436923" cy="1782691"/>
          </a:xfrm>
        </p:grpSpPr>
        <p:sp>
          <p:nvSpPr>
            <p:cNvPr id="116" name="Freeform 36">
              <a:extLst>
                <a:ext uri="{FF2B5EF4-FFF2-40B4-BE49-F238E27FC236}">
                  <a16:creationId xmlns:a16="http://schemas.microsoft.com/office/drawing/2014/main" id="{72AE67BE-60DE-A6C9-5F46-7A825CE9C80F}"/>
                </a:ext>
              </a:extLst>
            </p:cNvPr>
            <p:cNvSpPr/>
            <p:nvPr/>
          </p:nvSpPr>
          <p:spPr>
            <a:xfrm>
              <a:off x="-178041" y="0"/>
              <a:ext cx="3436923" cy="1744591"/>
            </a:xfrm>
            <a:custGeom>
              <a:avLst/>
              <a:gdLst/>
              <a:ahLst/>
              <a:cxnLst/>
              <a:rect l="l" t="t" r="r" b="b"/>
              <a:pathLst>
                <a:path w="3051286" h="984130">
                  <a:moveTo>
                    <a:pt x="33254" y="0"/>
                  </a:moveTo>
                  <a:lnTo>
                    <a:pt x="3018032" y="0"/>
                  </a:lnTo>
                  <a:cubicBezTo>
                    <a:pt x="3026851" y="0"/>
                    <a:pt x="3035310" y="3504"/>
                    <a:pt x="3041546" y="9740"/>
                  </a:cubicBezTo>
                  <a:cubicBezTo>
                    <a:pt x="3047783" y="15976"/>
                    <a:pt x="3051286" y="24434"/>
                    <a:pt x="3051286" y="33254"/>
                  </a:cubicBezTo>
                  <a:lnTo>
                    <a:pt x="3051286" y="950876"/>
                  </a:lnTo>
                  <a:cubicBezTo>
                    <a:pt x="3051286" y="959695"/>
                    <a:pt x="3047783" y="968154"/>
                    <a:pt x="3041546" y="974390"/>
                  </a:cubicBezTo>
                  <a:cubicBezTo>
                    <a:pt x="3035310" y="980626"/>
                    <a:pt x="3026851" y="984130"/>
                    <a:pt x="3018032" y="984130"/>
                  </a:cubicBezTo>
                  <a:lnTo>
                    <a:pt x="33254" y="984130"/>
                  </a:lnTo>
                  <a:cubicBezTo>
                    <a:pt x="24434" y="984130"/>
                    <a:pt x="15976" y="980626"/>
                    <a:pt x="9740" y="974390"/>
                  </a:cubicBezTo>
                  <a:cubicBezTo>
                    <a:pt x="3504" y="968154"/>
                    <a:pt x="0" y="959695"/>
                    <a:pt x="0" y="950876"/>
                  </a:cubicBezTo>
                  <a:lnTo>
                    <a:pt x="0" y="33254"/>
                  </a:lnTo>
                  <a:cubicBezTo>
                    <a:pt x="0" y="24434"/>
                    <a:pt x="3504" y="15976"/>
                    <a:pt x="9740" y="9740"/>
                  </a:cubicBezTo>
                  <a:cubicBezTo>
                    <a:pt x="15976" y="3504"/>
                    <a:pt x="24434" y="0"/>
                    <a:pt x="33254" y="0"/>
                  </a:cubicBezTo>
                  <a:close/>
                </a:path>
              </a:pathLst>
            </a:custGeom>
            <a:solidFill>
              <a:srgbClr val="000000">
                <a:alpha val="0"/>
              </a:srgbClr>
            </a:solidFill>
            <a:ln w="38100" cap="sq">
              <a:solidFill>
                <a:srgbClr val="47B04D"/>
              </a:solidFill>
              <a:prstDash val="solid"/>
              <a:miter/>
            </a:ln>
          </p:spPr>
          <p:txBody>
            <a:bodyPr/>
            <a:lstStyle/>
            <a:p>
              <a:endParaRPr lang="fr-BE" sz="2700"/>
            </a:p>
          </p:txBody>
        </p:sp>
        <p:sp>
          <p:nvSpPr>
            <p:cNvPr id="117" name="TextBox 37">
              <a:extLst>
                <a:ext uri="{FF2B5EF4-FFF2-40B4-BE49-F238E27FC236}">
                  <a16:creationId xmlns:a16="http://schemas.microsoft.com/office/drawing/2014/main" id="{C29C5360-801D-57E2-A21B-25AFB338AFE2}"/>
                </a:ext>
              </a:extLst>
            </p:cNvPr>
            <p:cNvSpPr txBox="1"/>
            <p:nvPr/>
          </p:nvSpPr>
          <p:spPr>
            <a:xfrm>
              <a:off x="0" y="-38100"/>
              <a:ext cx="3051286" cy="1022230"/>
            </a:xfrm>
            <a:prstGeom prst="rect">
              <a:avLst/>
            </a:prstGeom>
          </p:spPr>
          <p:txBody>
            <a:bodyPr lIns="76200" tIns="76200" rIns="76200" bIns="76200" rtlCol="0" anchor="ctr"/>
            <a:lstStyle/>
            <a:p>
              <a:pPr algn="ctr">
                <a:lnSpc>
                  <a:spcPts val="4134"/>
                </a:lnSpc>
              </a:pPr>
              <a:endParaRPr sz="2700"/>
            </a:p>
          </p:txBody>
        </p:sp>
      </p:grpSp>
      <p:sp>
        <p:nvSpPr>
          <p:cNvPr id="118" name="TextBox 52">
            <a:extLst>
              <a:ext uri="{FF2B5EF4-FFF2-40B4-BE49-F238E27FC236}">
                <a16:creationId xmlns:a16="http://schemas.microsoft.com/office/drawing/2014/main" id="{11433A98-3C30-4F44-E9C0-A1C58ED57CE2}"/>
              </a:ext>
            </a:extLst>
          </p:cNvPr>
          <p:cNvSpPr txBox="1"/>
          <p:nvPr/>
        </p:nvSpPr>
        <p:spPr>
          <a:xfrm>
            <a:off x="12810729" y="5952716"/>
            <a:ext cx="4331859" cy="1107996"/>
          </a:xfrm>
          <a:prstGeom prst="rect">
            <a:avLst/>
          </a:prstGeom>
        </p:spPr>
        <p:txBody>
          <a:bodyPr lIns="0" tIns="0" rIns="0" bIns="0" rtlCol="0" anchor="t">
            <a:spAutoFit/>
          </a:bodyPr>
          <a:lstStyle/>
          <a:p>
            <a:pPr algn="ctr"/>
            <a:r>
              <a:rPr lang="en-US" b="1" spc="32" err="1">
                <a:solidFill>
                  <a:srgbClr val="47B04D"/>
                </a:solidFill>
                <a:latin typeface="Franklin Gothic Book"/>
                <a:ea typeface="Franklin Gothic Book"/>
                <a:cs typeface="Franklin Gothic Book"/>
                <a:sym typeface="Franklin Gothic Book"/>
              </a:rPr>
              <a:t>Personnes</a:t>
            </a:r>
            <a:r>
              <a:rPr lang="en-US" b="1" spc="32">
                <a:solidFill>
                  <a:srgbClr val="47B04D"/>
                </a:solidFill>
                <a:latin typeface="Franklin Gothic Book"/>
                <a:ea typeface="Franklin Gothic Book"/>
                <a:cs typeface="Franklin Gothic Book"/>
                <a:sym typeface="Franklin Gothic Book"/>
              </a:rPr>
              <a:t> morales</a:t>
            </a:r>
          </a:p>
          <a:p>
            <a:pPr algn="ctr"/>
            <a:r>
              <a:rPr lang="en-US" spc="32">
                <a:solidFill>
                  <a:srgbClr val="000000"/>
                </a:solidFill>
                <a:latin typeface="Franklin Gothic Book"/>
                <a:ea typeface="Franklin Gothic Book"/>
                <a:cs typeface="Franklin Gothic Book"/>
                <a:sym typeface="Franklin Gothic Book"/>
              </a:rPr>
              <a:t>PME/PMI, écoles, CPAS, ASBL, </a:t>
            </a:r>
            <a:r>
              <a:rPr lang="en-US" spc="32" err="1">
                <a:solidFill>
                  <a:srgbClr val="000000"/>
                </a:solidFill>
                <a:latin typeface="Franklin Gothic Book"/>
                <a:ea typeface="Franklin Gothic Book"/>
                <a:cs typeface="Franklin Gothic Book"/>
                <a:sym typeface="Franklin Gothic Book"/>
              </a:rPr>
              <a:t>indépendant</a:t>
            </a:r>
            <a:r>
              <a:rPr lang="en-US" spc="32">
                <a:solidFill>
                  <a:srgbClr val="000000"/>
                </a:solidFill>
                <a:latin typeface="Franklin Gothic Book"/>
                <a:ea typeface="Franklin Gothic Book"/>
                <a:cs typeface="Franklin Gothic Book"/>
                <a:sym typeface="Franklin Gothic Book"/>
              </a:rPr>
              <a:t> </a:t>
            </a:r>
            <a:r>
              <a:rPr lang="en-US" spc="32" err="1">
                <a:solidFill>
                  <a:srgbClr val="000000"/>
                </a:solidFill>
                <a:latin typeface="Franklin Gothic Book"/>
                <a:ea typeface="Franklin Gothic Book"/>
                <a:cs typeface="Franklin Gothic Book"/>
                <a:sym typeface="Franklin Gothic Book"/>
              </a:rPr>
              <a:t>personne</a:t>
            </a:r>
            <a:r>
              <a:rPr lang="en-US" spc="32">
                <a:solidFill>
                  <a:srgbClr val="000000"/>
                </a:solidFill>
                <a:latin typeface="Franklin Gothic Book"/>
                <a:ea typeface="Franklin Gothic Book"/>
                <a:cs typeface="Franklin Gothic Book"/>
                <a:sym typeface="Franklin Gothic Book"/>
              </a:rPr>
              <a:t> physique, </a:t>
            </a:r>
            <a:r>
              <a:rPr lang="en-US" spc="32" err="1">
                <a:solidFill>
                  <a:srgbClr val="000000"/>
                </a:solidFill>
                <a:latin typeface="Franklin Gothic Book"/>
                <a:ea typeface="Franklin Gothic Book"/>
                <a:cs typeface="Franklin Gothic Book"/>
                <a:sym typeface="Franklin Gothic Book"/>
              </a:rPr>
              <a:t>etc</a:t>
            </a:r>
            <a:r>
              <a:rPr lang="en-US" spc="32">
                <a:solidFill>
                  <a:srgbClr val="000000"/>
                </a:solidFill>
                <a:latin typeface="Franklin Gothic Book"/>
                <a:ea typeface="Franklin Gothic Book"/>
                <a:cs typeface="Franklin Gothic Book"/>
                <a:sym typeface="Franklin Gothic Book"/>
              </a:rPr>
              <a:t> </a:t>
            </a:r>
            <a:endParaRPr lang="en-US" spc="32">
              <a:solidFill>
                <a:srgbClr val="000000"/>
              </a:solidFill>
              <a:latin typeface="Franklin Gothic Book"/>
              <a:ea typeface="Franklin Gothic Book"/>
              <a:cs typeface="Franklin Gothic Book"/>
            </a:endParaRPr>
          </a:p>
          <a:p>
            <a:pPr algn="ctr"/>
            <a:endParaRPr lang="en-US" spc="32">
              <a:solidFill>
                <a:srgbClr val="000000"/>
              </a:solidFill>
              <a:latin typeface="Franklin Gothic Book"/>
              <a:ea typeface="Franklin Gothic Book"/>
              <a:cs typeface="Franklin Gothic Book"/>
              <a:sym typeface="Franklin Gothic Book"/>
            </a:endParaRPr>
          </a:p>
        </p:txBody>
      </p:sp>
      <p:grpSp>
        <p:nvGrpSpPr>
          <p:cNvPr id="123" name="Group 41">
            <a:extLst>
              <a:ext uri="{FF2B5EF4-FFF2-40B4-BE49-F238E27FC236}">
                <a16:creationId xmlns:a16="http://schemas.microsoft.com/office/drawing/2014/main" id="{44CA6937-02CE-7EFE-A4FD-CEDED6310575}"/>
              </a:ext>
            </a:extLst>
          </p:cNvPr>
          <p:cNvGrpSpPr/>
          <p:nvPr/>
        </p:nvGrpSpPr>
        <p:grpSpPr>
          <a:xfrm>
            <a:off x="13787940" y="7123303"/>
            <a:ext cx="1660491" cy="1359326"/>
            <a:chOff x="0" y="0"/>
            <a:chExt cx="536156" cy="488294"/>
          </a:xfrm>
        </p:grpSpPr>
        <p:sp>
          <p:nvSpPr>
            <p:cNvPr id="124" name="Freeform 42">
              <a:extLst>
                <a:ext uri="{FF2B5EF4-FFF2-40B4-BE49-F238E27FC236}">
                  <a16:creationId xmlns:a16="http://schemas.microsoft.com/office/drawing/2014/main" id="{CEBCBF19-034F-6E0D-6C66-42AE7A3995F9}"/>
                </a:ext>
              </a:extLst>
            </p:cNvPr>
            <p:cNvSpPr/>
            <p:nvPr/>
          </p:nvSpPr>
          <p:spPr>
            <a:xfrm>
              <a:off x="0" y="0"/>
              <a:ext cx="536156" cy="488294"/>
            </a:xfrm>
            <a:custGeom>
              <a:avLst/>
              <a:gdLst/>
              <a:ahLst/>
              <a:cxnLst/>
              <a:rect l="l" t="t" r="r" b="b"/>
              <a:pathLst>
                <a:path w="536156" h="488294">
                  <a:moveTo>
                    <a:pt x="220436" y="0"/>
                  </a:moveTo>
                  <a:lnTo>
                    <a:pt x="315720" y="0"/>
                  </a:lnTo>
                  <a:cubicBezTo>
                    <a:pt x="374183" y="0"/>
                    <a:pt x="430252" y="23224"/>
                    <a:pt x="471592" y="64564"/>
                  </a:cubicBezTo>
                  <a:cubicBezTo>
                    <a:pt x="512931" y="105904"/>
                    <a:pt x="536156" y="161973"/>
                    <a:pt x="536156" y="220436"/>
                  </a:cubicBezTo>
                  <a:lnTo>
                    <a:pt x="536156" y="267858"/>
                  </a:lnTo>
                  <a:cubicBezTo>
                    <a:pt x="536156" y="326322"/>
                    <a:pt x="512931" y="382390"/>
                    <a:pt x="471592" y="423730"/>
                  </a:cubicBezTo>
                  <a:cubicBezTo>
                    <a:pt x="430252" y="465070"/>
                    <a:pt x="374183" y="488294"/>
                    <a:pt x="315720" y="488294"/>
                  </a:cubicBezTo>
                  <a:lnTo>
                    <a:pt x="220436" y="488294"/>
                  </a:lnTo>
                  <a:cubicBezTo>
                    <a:pt x="98693" y="488294"/>
                    <a:pt x="0" y="389602"/>
                    <a:pt x="0" y="267858"/>
                  </a:cubicBezTo>
                  <a:lnTo>
                    <a:pt x="0" y="220436"/>
                  </a:lnTo>
                  <a:cubicBezTo>
                    <a:pt x="0" y="161973"/>
                    <a:pt x="23224" y="105904"/>
                    <a:pt x="64564" y="64564"/>
                  </a:cubicBezTo>
                  <a:cubicBezTo>
                    <a:pt x="105904" y="23224"/>
                    <a:pt x="161973" y="0"/>
                    <a:pt x="220436" y="0"/>
                  </a:cubicBezTo>
                  <a:close/>
                </a:path>
              </a:pathLst>
            </a:custGeom>
            <a:solidFill>
              <a:srgbClr val="FFFFFF"/>
            </a:solidFill>
          </p:spPr>
          <p:txBody>
            <a:bodyPr/>
            <a:lstStyle/>
            <a:p>
              <a:endParaRPr lang="fr-BE" sz="2700"/>
            </a:p>
          </p:txBody>
        </p:sp>
        <p:sp>
          <p:nvSpPr>
            <p:cNvPr id="125" name="TextBox 43">
              <a:extLst>
                <a:ext uri="{FF2B5EF4-FFF2-40B4-BE49-F238E27FC236}">
                  <a16:creationId xmlns:a16="http://schemas.microsoft.com/office/drawing/2014/main" id="{40234120-CC98-AA45-08B0-7AD2AF9F5056}"/>
                </a:ext>
              </a:extLst>
            </p:cNvPr>
            <p:cNvSpPr txBox="1"/>
            <p:nvPr/>
          </p:nvSpPr>
          <p:spPr>
            <a:xfrm>
              <a:off x="0" y="28575"/>
              <a:ext cx="536156" cy="459719"/>
            </a:xfrm>
            <a:prstGeom prst="rect">
              <a:avLst/>
            </a:prstGeom>
          </p:spPr>
          <p:txBody>
            <a:bodyPr lIns="76200" tIns="76200" rIns="76200" bIns="76200" rtlCol="0" anchor="ctr"/>
            <a:lstStyle/>
            <a:p>
              <a:pPr algn="ctr">
                <a:lnSpc>
                  <a:spcPts val="3217"/>
                </a:lnSpc>
              </a:pPr>
              <a:endParaRPr sz="2700"/>
            </a:p>
          </p:txBody>
        </p:sp>
      </p:grpSp>
      <p:sp>
        <p:nvSpPr>
          <p:cNvPr id="126" name="TextBox 53">
            <a:extLst>
              <a:ext uri="{FF2B5EF4-FFF2-40B4-BE49-F238E27FC236}">
                <a16:creationId xmlns:a16="http://schemas.microsoft.com/office/drawing/2014/main" id="{536176C4-5E4F-0928-366A-A7EC4A0DD0F0}"/>
              </a:ext>
            </a:extLst>
          </p:cNvPr>
          <p:cNvSpPr txBox="1"/>
          <p:nvPr/>
        </p:nvSpPr>
        <p:spPr>
          <a:xfrm>
            <a:off x="11597489" y="8187628"/>
            <a:ext cx="6858224" cy="1477328"/>
          </a:xfrm>
          <a:prstGeom prst="rect">
            <a:avLst/>
          </a:prstGeom>
        </p:spPr>
        <p:txBody>
          <a:bodyPr lIns="0" tIns="0" rIns="0" bIns="0" rtlCol="0" anchor="t">
            <a:spAutoFit/>
          </a:bodyPr>
          <a:lstStyle/>
          <a:p>
            <a:pPr marL="809630" lvl="1" indent="-404814">
              <a:buFont typeface="Arial"/>
              <a:buChar char="•"/>
            </a:pPr>
            <a:r>
              <a:rPr lang="en-US" sz="2400" err="1">
                <a:solidFill>
                  <a:srgbClr val="000000"/>
                </a:solidFill>
                <a:latin typeface="Franklin Gothic Book"/>
                <a:ea typeface="Franklin Gothic Book"/>
                <a:cs typeface="Franklin Gothic Book"/>
                <a:sym typeface="Franklin Gothic Book"/>
              </a:rPr>
              <a:t>Remorque</a:t>
            </a:r>
            <a:r>
              <a:rPr lang="en-US" sz="2400">
                <a:solidFill>
                  <a:srgbClr val="000000"/>
                </a:solidFill>
                <a:latin typeface="Franklin Gothic Book"/>
                <a:ea typeface="Franklin Gothic Book"/>
                <a:cs typeface="Franklin Gothic Book"/>
                <a:sym typeface="Franklin Gothic Book"/>
              </a:rPr>
              <a:t> &gt; 3,10 </a:t>
            </a:r>
            <a:r>
              <a:rPr lang="en-US" sz="2400" err="1">
                <a:solidFill>
                  <a:srgbClr val="000000"/>
                </a:solidFill>
                <a:latin typeface="Franklin Gothic Book"/>
                <a:ea typeface="Franklin Gothic Book"/>
                <a:cs typeface="Franklin Gothic Book"/>
                <a:sym typeface="Franklin Gothic Book"/>
              </a:rPr>
              <a:t>mètres</a:t>
            </a:r>
            <a:endParaRPr lang="en-US" sz="2400">
              <a:solidFill>
                <a:srgbClr val="000000"/>
              </a:solidFill>
              <a:latin typeface="Franklin Gothic Book"/>
              <a:ea typeface="Franklin Gothic Book"/>
              <a:cs typeface="Franklin Gothic Book"/>
              <a:sym typeface="Franklin Gothic Book"/>
            </a:endParaRPr>
          </a:p>
          <a:p>
            <a:pPr marL="809630" lvl="1" indent="-404814">
              <a:buFont typeface="Arial"/>
              <a:buChar char="•"/>
            </a:pPr>
            <a:r>
              <a:rPr lang="en-US" sz="2400" err="1">
                <a:solidFill>
                  <a:srgbClr val="000000"/>
                </a:solidFill>
                <a:latin typeface="Franklin Gothic Book"/>
                <a:ea typeface="Franklin Gothic Book"/>
                <a:cs typeface="Franklin Gothic Book"/>
                <a:sym typeface="Franklin Gothic Book"/>
              </a:rPr>
              <a:t>Camionnette</a:t>
            </a:r>
            <a:r>
              <a:rPr lang="en-US" sz="2400">
                <a:solidFill>
                  <a:srgbClr val="000000"/>
                </a:solidFill>
                <a:latin typeface="Franklin Gothic Book"/>
                <a:ea typeface="Franklin Gothic Book"/>
                <a:cs typeface="Franklin Gothic Book"/>
                <a:sym typeface="Franklin Gothic Book"/>
              </a:rPr>
              <a:t> + </a:t>
            </a:r>
            <a:r>
              <a:rPr lang="en-US" sz="2400" err="1">
                <a:solidFill>
                  <a:srgbClr val="000000"/>
                </a:solidFill>
                <a:latin typeface="Franklin Gothic Book"/>
                <a:ea typeface="Franklin Gothic Book"/>
                <a:cs typeface="Franklin Gothic Book"/>
                <a:sym typeface="Franklin Gothic Book"/>
              </a:rPr>
              <a:t>remorque</a:t>
            </a:r>
            <a:endParaRPr lang="en-US" sz="2400">
              <a:solidFill>
                <a:srgbClr val="000000"/>
              </a:solidFill>
              <a:latin typeface="Franklin Gothic Book"/>
              <a:ea typeface="Franklin Gothic Book"/>
              <a:cs typeface="Franklin Gothic Book"/>
              <a:sym typeface="Franklin Gothic Book"/>
            </a:endParaRPr>
          </a:p>
          <a:p>
            <a:pPr marL="809630" lvl="1" indent="-404814">
              <a:buFont typeface="Arial"/>
              <a:buChar char="•"/>
            </a:pPr>
            <a:r>
              <a:rPr lang="en-US" sz="2400">
                <a:solidFill>
                  <a:srgbClr val="000000"/>
                </a:solidFill>
                <a:latin typeface="Franklin Gothic Book"/>
                <a:ea typeface="Franklin Gothic Book"/>
                <a:cs typeface="Franklin Gothic Book"/>
                <a:sym typeface="Franklin Gothic Book"/>
              </a:rPr>
              <a:t>Camion-</a:t>
            </a:r>
            <a:r>
              <a:rPr lang="en-US" sz="2400" err="1">
                <a:solidFill>
                  <a:srgbClr val="000000"/>
                </a:solidFill>
                <a:latin typeface="Franklin Gothic Book"/>
                <a:ea typeface="Franklin Gothic Book"/>
                <a:cs typeface="Franklin Gothic Book"/>
                <a:sym typeface="Franklin Gothic Book"/>
              </a:rPr>
              <a:t>caisse</a:t>
            </a:r>
            <a:endParaRPr lang="en-US" sz="2400">
              <a:solidFill>
                <a:srgbClr val="000000"/>
              </a:solidFill>
              <a:latin typeface="Franklin Gothic Book"/>
              <a:ea typeface="Franklin Gothic Book"/>
              <a:cs typeface="Franklin Gothic Book"/>
              <a:sym typeface="Franklin Gothic Book"/>
            </a:endParaRPr>
          </a:p>
          <a:p>
            <a:pPr marL="809630" lvl="1" indent="-404814">
              <a:buFont typeface="Arial"/>
              <a:buChar char="•"/>
            </a:pPr>
            <a:r>
              <a:rPr lang="en-US" sz="2400">
                <a:solidFill>
                  <a:srgbClr val="000000"/>
                </a:solidFill>
                <a:latin typeface="Franklin Gothic Book"/>
                <a:ea typeface="Franklin Gothic Book"/>
                <a:cs typeface="Franklin Gothic Book"/>
                <a:sym typeface="Franklin Gothic Book"/>
              </a:rPr>
              <a:t>Fourgon grand volume &gt; 3,5 T </a:t>
            </a:r>
            <a:r>
              <a:rPr lang="en-US" sz="2400" err="1">
                <a:solidFill>
                  <a:srgbClr val="000000"/>
                </a:solidFill>
                <a:latin typeface="Franklin Gothic Book"/>
                <a:ea typeface="Franklin Gothic Book"/>
                <a:cs typeface="Franklin Gothic Book"/>
                <a:sym typeface="Franklin Gothic Book"/>
              </a:rPr>
              <a:t>ou</a:t>
            </a:r>
            <a:r>
              <a:rPr lang="en-US" sz="2400">
                <a:solidFill>
                  <a:srgbClr val="000000"/>
                </a:solidFill>
                <a:latin typeface="Franklin Gothic Book"/>
                <a:ea typeface="Franklin Gothic Book"/>
                <a:cs typeface="Franklin Gothic Book"/>
                <a:sym typeface="Franklin Gothic Book"/>
              </a:rPr>
              <a:t> &gt; 15 m³</a:t>
            </a:r>
            <a:endParaRPr lang="en-US" sz="2100">
              <a:solidFill>
                <a:srgbClr val="000000"/>
              </a:solidFill>
              <a:latin typeface="Franklin Gothic Book"/>
              <a:ea typeface="Franklin Gothic Book"/>
              <a:cs typeface="Franklin Gothic Book"/>
              <a:sym typeface="Franklin Gothic Book"/>
            </a:endParaRPr>
          </a:p>
        </p:txBody>
      </p:sp>
      <p:sp>
        <p:nvSpPr>
          <p:cNvPr id="127" name="Freeform 44">
            <a:extLst>
              <a:ext uri="{FF2B5EF4-FFF2-40B4-BE49-F238E27FC236}">
                <a16:creationId xmlns:a16="http://schemas.microsoft.com/office/drawing/2014/main" id="{79224235-49A3-F261-A734-6BE4F760A8ED}"/>
              </a:ext>
            </a:extLst>
          </p:cNvPr>
          <p:cNvSpPr/>
          <p:nvPr/>
        </p:nvSpPr>
        <p:spPr>
          <a:xfrm>
            <a:off x="14119598" y="7020566"/>
            <a:ext cx="1017381" cy="968783"/>
          </a:xfrm>
          <a:custGeom>
            <a:avLst/>
            <a:gdLst/>
            <a:ahLst/>
            <a:cxnLst/>
            <a:rect l="l" t="t" r="r" b="b"/>
            <a:pathLst>
              <a:path w="960223" h="960223">
                <a:moveTo>
                  <a:pt x="0" y="0"/>
                </a:moveTo>
                <a:lnTo>
                  <a:pt x="960223" y="0"/>
                </a:lnTo>
                <a:lnTo>
                  <a:pt x="960223" y="960223"/>
                </a:lnTo>
                <a:lnTo>
                  <a:pt x="0" y="96022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BE" sz="2700"/>
          </a:p>
        </p:txBody>
      </p:sp>
      <p:sp>
        <p:nvSpPr>
          <p:cNvPr id="2" name="ZoneTexte 1">
            <a:extLst>
              <a:ext uri="{FF2B5EF4-FFF2-40B4-BE49-F238E27FC236}">
                <a16:creationId xmlns:a16="http://schemas.microsoft.com/office/drawing/2014/main" id="{CE32881E-991B-B1FC-17A5-E426BDD14011}"/>
              </a:ext>
            </a:extLst>
          </p:cNvPr>
          <p:cNvSpPr txBox="1"/>
          <p:nvPr/>
        </p:nvSpPr>
        <p:spPr>
          <a:xfrm>
            <a:off x="211530" y="9167504"/>
            <a:ext cx="10533165" cy="646331"/>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r>
              <a:rPr lang="fr-FR" sz="1650" b="1" u="sng" dirty="0">
                <a:solidFill>
                  <a:srgbClr val="47B04D"/>
                </a:solidFill>
                <a:latin typeface="Franklin Gothic Book"/>
              </a:rPr>
              <a:t>Zone in BW</a:t>
            </a:r>
            <a:r>
              <a:rPr lang="fr-FR" sz="1650" b="1" dirty="0">
                <a:solidFill>
                  <a:srgbClr val="47B04D"/>
                </a:solidFill>
                <a:latin typeface="Franklin Gothic Book"/>
              </a:rPr>
              <a:t> </a:t>
            </a:r>
            <a:r>
              <a:rPr lang="fr-FR" sz="1650" dirty="0">
                <a:solidFill>
                  <a:srgbClr val="47B04D"/>
                </a:solidFill>
                <a:latin typeface="Franklin Gothic Book"/>
              </a:rPr>
              <a:t>: </a:t>
            </a:r>
            <a:r>
              <a:rPr lang="fr-FR" sz="1650" dirty="0">
                <a:solidFill>
                  <a:srgbClr val="47B04D"/>
                </a:solidFill>
                <a:latin typeface="Franklin Gothic Book" panose="020B0503020102020204" pitchFamily="34" charset="0"/>
              </a:rPr>
              <a:t>communes faisant partie du réseau mutualisé des recyparcs in BW = communes du Brabant wallon + Braine-le-Comte, sauf Waterloo et Braine-l’Alleud</a:t>
            </a:r>
          </a:p>
        </p:txBody>
      </p:sp>
      <p:sp>
        <p:nvSpPr>
          <p:cNvPr id="56" name="TextBox 11">
            <a:extLst>
              <a:ext uri="{FF2B5EF4-FFF2-40B4-BE49-F238E27FC236}">
                <a16:creationId xmlns:a16="http://schemas.microsoft.com/office/drawing/2014/main" id="{887506E9-F818-470A-A3CD-FB9DA7A8512C}"/>
              </a:ext>
            </a:extLst>
          </p:cNvPr>
          <p:cNvSpPr txBox="1"/>
          <p:nvPr/>
        </p:nvSpPr>
        <p:spPr>
          <a:xfrm>
            <a:off x="10209974" y="774817"/>
            <a:ext cx="7188590" cy="656270"/>
          </a:xfrm>
          <a:prstGeom prst="rect">
            <a:avLst/>
          </a:prstGeom>
        </p:spPr>
        <p:txBody>
          <a:bodyPr wrap="square" lIns="0" tIns="0" rIns="0" bIns="0" rtlCol="0" anchor="t">
            <a:spAutoFit/>
          </a:bodyPr>
          <a:lstStyle/>
          <a:p>
            <a:pPr>
              <a:lnSpc>
                <a:spcPts val="4828"/>
              </a:lnSpc>
            </a:pPr>
            <a:r>
              <a:rPr lang="en-US" sz="6600" b="1" dirty="0" err="1">
                <a:gradFill>
                  <a:gsLst>
                    <a:gs pos="0">
                      <a:srgbClr val="47B04D"/>
                    </a:gs>
                    <a:gs pos="100000">
                      <a:srgbClr val="00B9D4"/>
                    </a:gs>
                  </a:gsLst>
                  <a:lin ang="5400000" scaled="1"/>
                </a:gradFill>
                <a:latin typeface="Franklin Gothic Book" panose="020B0503020102020204" pitchFamily="34" charset="0"/>
                <a:sym typeface="Libre Franklin Semi-Bold"/>
              </a:rPr>
              <a:t>Fonctionnement</a:t>
            </a:r>
            <a:endParaRPr lang="en-US" sz="6600" b="1"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Tree>
    <p:extLst>
      <p:ext uri="{BB962C8B-B14F-4D97-AF65-F5344CB8AC3E}">
        <p14:creationId xmlns:p14="http://schemas.microsoft.com/office/powerpoint/2010/main" val="176674769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69">
            <a:extLst>
              <a:ext uri="{FF2B5EF4-FFF2-40B4-BE49-F238E27FC236}">
                <a16:creationId xmlns:a16="http://schemas.microsoft.com/office/drawing/2014/main" id="{81DCB1A6-BA02-7001-D031-C7225059A389}"/>
              </a:ext>
            </a:extLst>
          </p:cNvPr>
          <p:cNvSpPr/>
          <p:nvPr/>
        </p:nvSpPr>
        <p:spPr>
          <a:xfrm>
            <a:off x="16909367" y="9497515"/>
            <a:ext cx="1365756" cy="824025"/>
          </a:xfrm>
          <a:custGeom>
            <a:avLst/>
            <a:gdLst/>
            <a:ahLst/>
            <a:cxnLst/>
            <a:rect l="l" t="t" r="r" b="b"/>
            <a:pathLst>
              <a:path w="1774445" h="1006427">
                <a:moveTo>
                  <a:pt x="0" y="0"/>
                </a:moveTo>
                <a:lnTo>
                  <a:pt x="1774446" y="0"/>
                </a:lnTo>
                <a:lnTo>
                  <a:pt x="1774446" y="1006427"/>
                </a:lnTo>
                <a:lnTo>
                  <a:pt x="0" y="1006427"/>
                </a:lnTo>
                <a:lnTo>
                  <a:pt x="0" y="0"/>
                </a:lnTo>
                <a:close/>
              </a:path>
            </a:pathLst>
          </a:custGeom>
          <a:blipFill>
            <a:blip r:embed="rId2"/>
            <a:stretch>
              <a:fillRect t="-1898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Image 8">
            <a:extLst>
              <a:ext uri="{FF2B5EF4-FFF2-40B4-BE49-F238E27FC236}">
                <a16:creationId xmlns:a16="http://schemas.microsoft.com/office/drawing/2014/main" id="{BDAE6DC3-44FE-7405-EA22-430BE4F665CA}"/>
              </a:ext>
            </a:extLst>
          </p:cNvPr>
          <p:cNvPicPr>
            <a:picLocks noChangeAspect="1"/>
          </p:cNvPicPr>
          <p:nvPr/>
        </p:nvPicPr>
        <p:blipFill>
          <a:blip r:embed="rId3"/>
          <a:stretch>
            <a:fillRect/>
          </a:stretch>
        </p:blipFill>
        <p:spPr>
          <a:xfrm>
            <a:off x="800047" y="-6244"/>
            <a:ext cx="7429553" cy="10300364"/>
          </a:xfrm>
          <a:prstGeom prst="rect">
            <a:avLst/>
          </a:prstGeom>
        </p:spPr>
      </p:pic>
      <p:pic>
        <p:nvPicPr>
          <p:cNvPr id="11" name="Image 10">
            <a:extLst>
              <a:ext uri="{FF2B5EF4-FFF2-40B4-BE49-F238E27FC236}">
                <a16:creationId xmlns:a16="http://schemas.microsoft.com/office/drawing/2014/main" id="{922184F8-7A81-3AF4-410E-4FD04AAB78A3}"/>
              </a:ext>
            </a:extLst>
          </p:cNvPr>
          <p:cNvPicPr>
            <a:picLocks noChangeAspect="1"/>
          </p:cNvPicPr>
          <p:nvPr/>
        </p:nvPicPr>
        <p:blipFill>
          <a:blip r:embed="rId4"/>
          <a:stretch>
            <a:fillRect/>
          </a:stretch>
        </p:blipFill>
        <p:spPr>
          <a:xfrm>
            <a:off x="10952102" y="1330"/>
            <a:ext cx="7049086" cy="10292790"/>
          </a:xfrm>
          <a:prstGeom prst="rect">
            <a:avLst/>
          </a:prstGeom>
        </p:spPr>
      </p:pic>
      <p:sp>
        <p:nvSpPr>
          <p:cNvPr id="7" name="TextBox 6">
            <a:extLst>
              <a:ext uri="{FF2B5EF4-FFF2-40B4-BE49-F238E27FC236}">
                <a16:creationId xmlns:a16="http://schemas.microsoft.com/office/drawing/2014/main" id="{ADBB2E48-5C9F-D5E2-B97D-DBCC5DEB6E8C}"/>
              </a:ext>
            </a:extLst>
          </p:cNvPr>
          <p:cNvSpPr txBox="1"/>
          <p:nvPr/>
        </p:nvSpPr>
        <p:spPr>
          <a:xfrm>
            <a:off x="8181576" y="209282"/>
            <a:ext cx="2496591" cy="815608"/>
          </a:xfrm>
          <a:prstGeom prst="rect">
            <a:avLst/>
          </a:prstGeom>
        </p:spPr>
        <p:txBody>
          <a:bodyPr wrap="square" lIns="0" tIns="0" rIns="0" bIns="0" rtlCol="0" anchor="t">
            <a:spAutoFit/>
          </a:bodyPr>
          <a:lstStyle/>
          <a:p>
            <a:pPr algn="ctr"/>
            <a:r>
              <a:rPr lang="en-US" sz="1600" b="1" dirty="0">
                <a:solidFill>
                  <a:schemeClr val="accent5"/>
                </a:solidFill>
                <a:latin typeface="Libre Franklin Bold"/>
                <a:ea typeface="Libre Franklin Bold"/>
                <a:cs typeface="Libre Franklin Bold"/>
                <a:sym typeface="Libre Franklin Bold"/>
              </a:rPr>
              <a:t>Tarif </a:t>
            </a:r>
            <a:r>
              <a:rPr lang="en-US" sz="1600" b="1" dirty="0" err="1">
                <a:solidFill>
                  <a:schemeClr val="accent5"/>
                </a:solidFill>
                <a:latin typeface="Libre Franklin Bold"/>
                <a:ea typeface="Libre Franklin Bold"/>
                <a:cs typeface="Libre Franklin Bold"/>
                <a:sym typeface="Libre Franklin Bold"/>
              </a:rPr>
              <a:t>préférentiel</a:t>
            </a:r>
            <a:r>
              <a:rPr lang="en-US" sz="1600" b="1" dirty="0">
                <a:solidFill>
                  <a:schemeClr val="accent5"/>
                </a:solidFill>
                <a:latin typeface="Libre Franklin Bold"/>
                <a:ea typeface="Libre Franklin Bold"/>
                <a:cs typeface="Libre Franklin Bold"/>
                <a:sym typeface="Libre Franklin Bold"/>
              </a:rPr>
              <a:t> </a:t>
            </a:r>
          </a:p>
          <a:p>
            <a:pPr algn="ctr">
              <a:spcAft>
                <a:spcPts val="600"/>
              </a:spcAft>
            </a:pPr>
            <a:r>
              <a:rPr lang="en-US" sz="1600" b="1" dirty="0">
                <a:solidFill>
                  <a:schemeClr val="accent5"/>
                </a:solidFill>
                <a:latin typeface="Libre Franklin Bold"/>
                <a:ea typeface="Libre Franklin Bold"/>
                <a:cs typeface="Libre Franklin Bold"/>
                <a:sym typeface="Libre Franklin Bold"/>
              </a:rPr>
              <a:t>ASBL, crèches et écoles</a:t>
            </a:r>
          </a:p>
          <a:p>
            <a:pPr algn="ctr"/>
            <a:r>
              <a:rPr lang="en-US" sz="1600" dirty="0">
                <a:latin typeface="Libre Franklin Bold"/>
                <a:ea typeface="Libre Franklin Bold"/>
                <a:cs typeface="Libre Franklin Bold"/>
                <a:sym typeface="Libre Franklin Bold"/>
              </a:rPr>
              <a:t>18 €/point max 24/an</a:t>
            </a:r>
          </a:p>
        </p:txBody>
      </p:sp>
      <p:sp>
        <p:nvSpPr>
          <p:cNvPr id="3" name="ZoneTexte 2">
            <a:extLst>
              <a:ext uri="{FF2B5EF4-FFF2-40B4-BE49-F238E27FC236}">
                <a16:creationId xmlns:a16="http://schemas.microsoft.com/office/drawing/2014/main" id="{FEEA7B54-B5EC-45CF-AB12-2CE7D677991B}"/>
              </a:ext>
            </a:extLst>
          </p:cNvPr>
          <p:cNvSpPr txBox="1"/>
          <p:nvPr/>
        </p:nvSpPr>
        <p:spPr>
          <a:xfrm>
            <a:off x="4248442" y="3418449"/>
            <a:ext cx="1842171" cy="338554"/>
          </a:xfrm>
          <a:prstGeom prst="rect">
            <a:avLst/>
          </a:prstGeom>
          <a:noFill/>
        </p:spPr>
        <p:txBody>
          <a:bodyPr wrap="none" rtlCol="0">
            <a:spAutoFit/>
          </a:bodyPr>
          <a:lstStyle/>
          <a:p>
            <a:r>
              <a:rPr lang="fr-BE" sz="1600" dirty="0">
                <a:latin typeface="Franklin Gothic Book" panose="020B0503020102020204" pitchFamily="34" charset="0"/>
              </a:rPr>
              <a:t>Idem Espace récup</a:t>
            </a:r>
          </a:p>
        </p:txBody>
      </p:sp>
      <p:sp>
        <p:nvSpPr>
          <p:cNvPr id="5" name="ZoneTexte 4">
            <a:extLst>
              <a:ext uri="{FF2B5EF4-FFF2-40B4-BE49-F238E27FC236}">
                <a16:creationId xmlns:a16="http://schemas.microsoft.com/office/drawing/2014/main" id="{9DF262EF-64EA-4541-A70B-48ECAC17C1E7}"/>
              </a:ext>
            </a:extLst>
          </p:cNvPr>
          <p:cNvSpPr txBox="1"/>
          <p:nvPr/>
        </p:nvSpPr>
        <p:spPr>
          <a:xfrm>
            <a:off x="7578436" y="2299853"/>
            <a:ext cx="2244437" cy="861774"/>
          </a:xfrm>
          <a:prstGeom prst="rect">
            <a:avLst/>
          </a:prstGeom>
          <a:noFill/>
          <a:ln>
            <a:solidFill>
              <a:schemeClr val="accent5"/>
            </a:solidFill>
          </a:ln>
        </p:spPr>
        <p:txBody>
          <a:bodyPr wrap="square" rtlCol="0">
            <a:spAutoFit/>
          </a:bodyPr>
          <a:lstStyle/>
          <a:p>
            <a:pPr algn="ctr"/>
            <a:r>
              <a:rPr lang="fr-BE" sz="1600" dirty="0">
                <a:latin typeface="Franklin Gothic Book" panose="020B0503020102020204" pitchFamily="34" charset="0"/>
              </a:rPr>
              <a:t>Fréquentation moyenne </a:t>
            </a:r>
          </a:p>
          <a:p>
            <a:pPr algn="ctr"/>
            <a:r>
              <a:rPr lang="fr-BE" sz="1600" dirty="0">
                <a:latin typeface="Franklin Gothic Book" panose="020B0503020102020204" pitchFamily="34" charset="0"/>
              </a:rPr>
              <a:t>en 2023 et 2024 : </a:t>
            </a:r>
          </a:p>
          <a:p>
            <a:pPr algn="ctr"/>
            <a:r>
              <a:rPr lang="fr-BE" sz="1600" dirty="0">
                <a:latin typeface="Franklin Gothic Book" panose="020B0503020102020204" pitchFamily="34" charset="0"/>
              </a:rPr>
              <a:t>6 /an/ménage</a:t>
            </a:r>
          </a:p>
        </p:txBody>
      </p:sp>
    </p:spTree>
    <p:extLst>
      <p:ext uri="{BB962C8B-B14F-4D97-AF65-F5344CB8AC3E}">
        <p14:creationId xmlns:p14="http://schemas.microsoft.com/office/powerpoint/2010/main" val="2636685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6173205" y="200415"/>
            <a:ext cx="7188590" cy="656270"/>
          </a:xfrm>
          <a:prstGeom prst="rect">
            <a:avLst/>
          </a:prstGeom>
        </p:spPr>
        <p:txBody>
          <a:bodyPr wrap="square" lIns="0" tIns="0" rIns="0" bIns="0" rtlCol="0" anchor="t">
            <a:spAutoFit/>
          </a:bodyPr>
          <a:lstStyle/>
          <a:p>
            <a:pPr>
              <a:lnSpc>
                <a:spcPts val="4828"/>
              </a:lnSpc>
            </a:pPr>
            <a:r>
              <a:rPr lang="en-US" sz="6000" b="1" dirty="0" err="1">
                <a:gradFill>
                  <a:gsLst>
                    <a:gs pos="0">
                      <a:srgbClr val="47B04D"/>
                    </a:gs>
                    <a:gs pos="100000">
                      <a:srgbClr val="00B9D4"/>
                    </a:gs>
                  </a:gsLst>
                  <a:lin ang="5400000" scaled="1"/>
                </a:gradFill>
                <a:latin typeface="Franklin Gothic Book" panose="020B0503020102020204" pitchFamily="34" charset="0"/>
                <a:sym typeface="Libre Franklin Semi-Bold"/>
              </a:rPr>
              <a:t>Principaux</a:t>
            </a:r>
            <a:r>
              <a:rPr lang="en-US" sz="6000" b="1" dirty="0">
                <a:gradFill>
                  <a:gsLst>
                    <a:gs pos="0">
                      <a:srgbClr val="47B04D"/>
                    </a:gs>
                    <a:gs pos="100000">
                      <a:srgbClr val="00B9D4"/>
                    </a:gs>
                  </a:gsLst>
                  <a:lin ang="5400000" scaled="1"/>
                </a:gradFill>
                <a:latin typeface="Franklin Gothic Book" panose="020B0503020102020204" pitchFamily="34" charset="0"/>
                <a:sym typeface="Libre Franklin Semi-Bold"/>
              </a:rPr>
              <a:t> </a:t>
            </a:r>
            <a:r>
              <a:rPr lang="en-US" sz="6000" b="1" dirty="0" err="1">
                <a:gradFill>
                  <a:gsLst>
                    <a:gs pos="0">
                      <a:srgbClr val="47B04D"/>
                    </a:gs>
                    <a:gs pos="100000">
                      <a:srgbClr val="00B9D4"/>
                    </a:gs>
                  </a:gsLst>
                  <a:lin ang="5400000" scaled="1"/>
                </a:gradFill>
                <a:latin typeface="Franklin Gothic Book" panose="020B0503020102020204" pitchFamily="34" charset="0"/>
                <a:sym typeface="Libre Franklin Semi-Bold"/>
              </a:rPr>
              <a:t>avantages</a:t>
            </a:r>
            <a:endParaRPr lang="en-US" sz="6000" b="1"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graphicFrame>
        <p:nvGraphicFramePr>
          <p:cNvPr id="18" name="Diagramme 17">
            <a:extLst>
              <a:ext uri="{FF2B5EF4-FFF2-40B4-BE49-F238E27FC236}">
                <a16:creationId xmlns:a16="http://schemas.microsoft.com/office/drawing/2014/main" id="{FABA0389-430E-4190-A79A-DE84DAC40782}"/>
              </a:ext>
            </a:extLst>
          </p:cNvPr>
          <p:cNvGraphicFramePr/>
          <p:nvPr>
            <p:extLst>
              <p:ext uri="{D42A27DB-BD31-4B8C-83A1-F6EECF244321}">
                <p14:modId xmlns:p14="http://schemas.microsoft.com/office/powerpoint/2010/main" val="1796923449"/>
              </p:ext>
            </p:extLst>
          </p:nvPr>
        </p:nvGraphicFramePr>
        <p:xfrm>
          <a:off x="718807" y="416231"/>
          <a:ext cx="16850386" cy="8900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Flèche : droite 18">
            <a:extLst>
              <a:ext uri="{FF2B5EF4-FFF2-40B4-BE49-F238E27FC236}">
                <a16:creationId xmlns:a16="http://schemas.microsoft.com/office/drawing/2014/main" id="{727BA37C-D130-40A9-ACC7-63F1E4965793}"/>
              </a:ext>
            </a:extLst>
          </p:cNvPr>
          <p:cNvSpPr/>
          <p:nvPr/>
        </p:nvSpPr>
        <p:spPr>
          <a:xfrm>
            <a:off x="129596" y="9102437"/>
            <a:ext cx="18158403" cy="1184564"/>
          </a:xfrm>
          <a:prstGeom prst="rightArrow">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800" b="1" dirty="0">
                <a:solidFill>
                  <a:schemeClr val="tx1"/>
                </a:solidFill>
                <a:latin typeface="Franklin Gothic Book" panose="020B0503020102020204" pitchFamily="34" charset="0"/>
              </a:rPr>
              <a:t>Vision à long terme pour une gestion durable et équilibrée des déchets en Brabant wallon</a:t>
            </a:r>
          </a:p>
        </p:txBody>
      </p:sp>
    </p:spTree>
    <p:extLst>
      <p:ext uri="{BB962C8B-B14F-4D97-AF65-F5344CB8AC3E}">
        <p14:creationId xmlns:p14="http://schemas.microsoft.com/office/powerpoint/2010/main" val="3864993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07732" y="228401"/>
            <a:ext cx="6579333" cy="638573"/>
          </a:xfrm>
          <a:prstGeom prst="rect">
            <a:avLst/>
          </a:prstGeom>
        </p:spPr>
        <p:txBody>
          <a:bodyPr wrap="square" lIns="0" tIns="0" rIns="0" bIns="0" rtlCol="0" anchor="t">
            <a:spAutoFit/>
          </a:bodyPr>
          <a:lstStyle/>
          <a:p>
            <a:pPr>
              <a:lnSpc>
                <a:spcPts val="4828"/>
              </a:lnSpc>
            </a:pPr>
            <a:r>
              <a:rPr lang="en-US" sz="6000" b="1" dirty="0">
                <a:gradFill>
                  <a:gsLst>
                    <a:gs pos="0">
                      <a:srgbClr val="47B04D"/>
                    </a:gs>
                    <a:gs pos="100000">
                      <a:srgbClr val="00B9D4"/>
                    </a:gs>
                  </a:gsLst>
                  <a:lin ang="5400000" scaled="1"/>
                </a:gradFill>
                <a:latin typeface="Franklin Gothic Book" panose="020B0503020102020204" pitchFamily="34" charset="0"/>
                <a:sym typeface="Libre Franklin Semi-Bold"/>
              </a:rPr>
              <a:t>Premiers </a:t>
            </a:r>
            <a:r>
              <a:rPr lang="en-US" sz="6000" b="1" dirty="0" err="1">
                <a:gradFill>
                  <a:gsLst>
                    <a:gs pos="0">
                      <a:srgbClr val="47B04D"/>
                    </a:gs>
                    <a:gs pos="100000">
                      <a:srgbClr val="00B9D4"/>
                    </a:gs>
                  </a:gsLst>
                  <a:lin ang="5400000" scaled="1"/>
                </a:gradFill>
                <a:latin typeface="Franklin Gothic Book" panose="020B0503020102020204" pitchFamily="34" charset="0"/>
                <a:sym typeface="Libre Franklin Semi-Bold"/>
              </a:rPr>
              <a:t>résultats</a:t>
            </a:r>
            <a:endParaRPr lang="en-US" sz="6000" b="1" dirty="0">
              <a:gradFill>
                <a:gsLst>
                  <a:gs pos="0">
                    <a:srgbClr val="47B04D"/>
                  </a:gs>
                  <a:gs pos="100000">
                    <a:srgbClr val="00B9D4"/>
                  </a:gs>
                </a:gsLst>
                <a:lin ang="5400000" scaled="1"/>
              </a:gradFill>
              <a:latin typeface="Franklin Gothic Book" panose="020B0503020102020204" pitchFamily="34" charset="0"/>
              <a:sym typeface="Libre Franklin Semi-Bold"/>
            </a:endParaRPr>
          </a:p>
        </p:txBody>
      </p:sp>
      <p:grpSp>
        <p:nvGrpSpPr>
          <p:cNvPr id="7" name="Group 7"/>
          <p:cNvGrpSpPr/>
          <p:nvPr/>
        </p:nvGrpSpPr>
        <p:grpSpPr>
          <a:xfrm rot="5312050">
            <a:off x="-5197415" y="4684400"/>
            <a:ext cx="10698275" cy="1000052"/>
            <a:chOff x="0" y="0"/>
            <a:chExt cx="2817653" cy="263388"/>
          </a:xfrm>
        </p:grpSpPr>
        <p:sp>
          <p:nvSpPr>
            <p:cNvPr id="8" name="Freeform 8"/>
            <p:cNvSpPr/>
            <p:nvPr/>
          </p:nvSpPr>
          <p:spPr>
            <a:xfrm>
              <a:off x="0" y="0"/>
              <a:ext cx="2817653" cy="263388"/>
            </a:xfrm>
            <a:custGeom>
              <a:avLst/>
              <a:gdLst/>
              <a:ahLst/>
              <a:cxnLst/>
              <a:rect l="l" t="t" r="r" b="b"/>
              <a:pathLst>
                <a:path w="2817653" h="263388">
                  <a:moveTo>
                    <a:pt x="0" y="0"/>
                  </a:moveTo>
                  <a:lnTo>
                    <a:pt x="2817653" y="0"/>
                  </a:lnTo>
                  <a:lnTo>
                    <a:pt x="2817653" y="263388"/>
                  </a:lnTo>
                  <a:lnTo>
                    <a:pt x="0" y="263388"/>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9" name="TextBox 9"/>
            <p:cNvSpPr txBox="1"/>
            <p:nvPr/>
          </p:nvSpPr>
          <p:spPr>
            <a:xfrm>
              <a:off x="0" y="0"/>
              <a:ext cx="2817653" cy="263388"/>
            </a:xfrm>
            <a:prstGeom prst="rect">
              <a:avLst/>
            </a:prstGeom>
          </p:spPr>
          <p:txBody>
            <a:bodyPr lIns="50800" tIns="50800" rIns="50800" bIns="50800" rtlCol="0" anchor="ctr"/>
            <a:lstStyle/>
            <a:p>
              <a:pPr algn="ctr">
                <a:lnSpc>
                  <a:spcPts val="2038"/>
                </a:lnSpc>
              </a:pPr>
              <a:endParaRPr/>
            </a:p>
          </p:txBody>
        </p:sp>
      </p:grpSp>
      <p:sp>
        <p:nvSpPr>
          <p:cNvPr id="14" name="TextBox 14"/>
          <p:cNvSpPr txBox="1"/>
          <p:nvPr/>
        </p:nvSpPr>
        <p:spPr>
          <a:xfrm>
            <a:off x="1397012" y="738025"/>
            <a:ext cx="5237538" cy="461665"/>
          </a:xfrm>
          <a:prstGeom prst="rect">
            <a:avLst/>
          </a:prstGeom>
        </p:spPr>
        <p:txBody>
          <a:bodyPr wrap="square" lIns="0" tIns="0" rIns="0" bIns="0" rtlCol="0" anchor="t">
            <a:spAutoFit/>
          </a:bodyPr>
          <a:lstStyle/>
          <a:p>
            <a:pPr algn="l">
              <a:lnSpc>
                <a:spcPts val="3621"/>
              </a:lnSpc>
            </a:pPr>
            <a:r>
              <a:rPr lang="en-US" sz="3200" b="1" dirty="0" err="1">
                <a:gradFill>
                  <a:gsLst>
                    <a:gs pos="0">
                      <a:srgbClr val="47B04D"/>
                    </a:gs>
                    <a:gs pos="100000">
                      <a:srgbClr val="00B9D4"/>
                    </a:gs>
                  </a:gsLst>
                  <a:lin ang="5400000" scaled="1"/>
                </a:gradFill>
                <a:latin typeface="Franklin Gothic Book" panose="020B0503020102020204" pitchFamily="34" charset="0"/>
                <a:sym typeface="Libre Franklin Semi-Bold"/>
              </a:rPr>
              <a:t>janvier</a:t>
            </a:r>
            <a:r>
              <a:rPr lang="en-US" sz="3200" b="1" dirty="0">
                <a:gradFill>
                  <a:gsLst>
                    <a:gs pos="0">
                      <a:srgbClr val="47B04D"/>
                    </a:gs>
                    <a:gs pos="100000">
                      <a:srgbClr val="00B9D4"/>
                    </a:gs>
                  </a:gsLst>
                  <a:lin ang="5400000" scaled="1"/>
                </a:gradFill>
                <a:latin typeface="Franklin Gothic Book" panose="020B0503020102020204" pitchFamily="34" charset="0"/>
                <a:sym typeface="Libre Franklin Semi-Bold"/>
              </a:rPr>
              <a:t> </a:t>
            </a:r>
            <a:r>
              <a:rPr lang="en-US" sz="3200" b="1" dirty="0">
                <a:gradFill>
                  <a:gsLst>
                    <a:gs pos="0">
                      <a:srgbClr val="47B04D"/>
                    </a:gs>
                    <a:gs pos="100000">
                      <a:srgbClr val="00B9D4"/>
                    </a:gs>
                  </a:gsLst>
                  <a:lin ang="5400000" scaled="1"/>
                </a:gradFill>
                <a:latin typeface="Franklin Gothic Book" panose="020B0503020102020204" pitchFamily="34" charset="0"/>
                <a:sym typeface="Wingdings" panose="05000000000000000000" pitchFamily="2" charset="2"/>
              </a:rPr>
              <a:t> </a:t>
            </a:r>
            <a:r>
              <a:rPr lang="en-US" sz="3200" b="1" dirty="0">
                <a:gradFill>
                  <a:gsLst>
                    <a:gs pos="0">
                      <a:srgbClr val="47B04D"/>
                    </a:gs>
                    <a:gs pos="100000">
                      <a:srgbClr val="00B9D4"/>
                    </a:gs>
                  </a:gsLst>
                  <a:lin ang="5400000" scaled="1"/>
                </a:gradFill>
                <a:latin typeface="Franklin Gothic Book" panose="020B0503020102020204" pitchFamily="34" charset="0"/>
                <a:sym typeface="Libre Franklin Semi-Bold"/>
              </a:rPr>
              <a:t>au 18/11/25</a:t>
            </a:r>
            <a:endParaRPr lang="en-US" sz="6000" b="1" dirty="0">
              <a:gradFill>
                <a:gsLst>
                  <a:gs pos="0">
                    <a:srgbClr val="47B04D"/>
                  </a:gs>
                  <a:gs pos="100000">
                    <a:srgbClr val="00B9D4"/>
                  </a:gs>
                </a:gsLst>
                <a:lin ang="5400000" scaled="1"/>
              </a:gradFill>
              <a:latin typeface="Franklin Gothic Book" panose="020B0503020102020204" pitchFamily="34" charset="0"/>
              <a:sym typeface="Libre Franklin Semi-Bold"/>
            </a:endParaRPr>
          </a:p>
        </p:txBody>
      </p:sp>
      <p:grpSp>
        <p:nvGrpSpPr>
          <p:cNvPr id="17" name="Group 17"/>
          <p:cNvGrpSpPr/>
          <p:nvPr/>
        </p:nvGrpSpPr>
        <p:grpSpPr>
          <a:xfrm rot="821831">
            <a:off x="12216610" y="-232735"/>
            <a:ext cx="6172618" cy="1404938"/>
            <a:chOff x="0" y="0"/>
            <a:chExt cx="1625710" cy="370025"/>
          </a:xfrm>
        </p:grpSpPr>
        <p:sp>
          <p:nvSpPr>
            <p:cNvPr id="18" name="Freeform 18"/>
            <p:cNvSpPr/>
            <p:nvPr/>
          </p:nvSpPr>
          <p:spPr>
            <a:xfrm>
              <a:off x="0" y="0"/>
              <a:ext cx="1625710" cy="370025"/>
            </a:xfrm>
            <a:custGeom>
              <a:avLst/>
              <a:gdLst/>
              <a:ahLst/>
              <a:cxnLst/>
              <a:rect l="l" t="t" r="r" b="b"/>
              <a:pathLst>
                <a:path w="1625710" h="370025">
                  <a:moveTo>
                    <a:pt x="0" y="0"/>
                  </a:moveTo>
                  <a:lnTo>
                    <a:pt x="1625710" y="0"/>
                  </a:lnTo>
                  <a:lnTo>
                    <a:pt x="1625710" y="370025"/>
                  </a:lnTo>
                  <a:lnTo>
                    <a:pt x="0" y="370025"/>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19" name="TextBox 19"/>
            <p:cNvSpPr txBox="1"/>
            <p:nvPr/>
          </p:nvSpPr>
          <p:spPr>
            <a:xfrm>
              <a:off x="0" y="0"/>
              <a:ext cx="1625710" cy="370025"/>
            </a:xfrm>
            <a:prstGeom prst="rect">
              <a:avLst/>
            </a:prstGeom>
          </p:spPr>
          <p:txBody>
            <a:bodyPr lIns="50800" tIns="50800" rIns="50800" bIns="50800" rtlCol="0" anchor="ctr"/>
            <a:lstStyle/>
            <a:p>
              <a:pPr algn="ctr">
                <a:lnSpc>
                  <a:spcPts val="2038"/>
                </a:lnSpc>
              </a:pPr>
              <a:endParaRPr/>
            </a:p>
          </p:txBody>
        </p:sp>
      </p:grpSp>
      <p:sp>
        <p:nvSpPr>
          <p:cNvPr id="21" name="TextBox 4">
            <a:extLst>
              <a:ext uri="{FF2B5EF4-FFF2-40B4-BE49-F238E27FC236}">
                <a16:creationId xmlns:a16="http://schemas.microsoft.com/office/drawing/2014/main" id="{AC061385-C415-4D3D-8D04-FA7B62FB53FB}"/>
              </a:ext>
            </a:extLst>
          </p:cNvPr>
          <p:cNvSpPr txBox="1"/>
          <p:nvPr/>
        </p:nvSpPr>
        <p:spPr>
          <a:xfrm>
            <a:off x="2093630" y="1686331"/>
            <a:ext cx="13532846" cy="597792"/>
          </a:xfrm>
          <a:prstGeom prst="rect">
            <a:avLst/>
          </a:prstGeom>
        </p:spPr>
        <p:txBody>
          <a:bodyPr wrap="square" lIns="0" tIns="0" rIns="0" bIns="0" rtlCol="0" anchor="t">
            <a:spAutoFit/>
          </a:bodyPr>
          <a:lstStyle/>
          <a:p>
            <a:pPr algn="l">
              <a:lnSpc>
                <a:spcPts val="4918"/>
              </a:lnSpc>
            </a:pPr>
            <a:r>
              <a:rPr lang="en-US" sz="4050" b="1" dirty="0">
                <a:solidFill>
                  <a:srgbClr val="00A651"/>
                </a:solidFill>
                <a:latin typeface="Libre Franklin Semi-Bold"/>
                <a:ea typeface="Libre Franklin Semi-Bold"/>
                <a:cs typeface="Libre Franklin Semi-Bold"/>
                <a:sym typeface="Libre Franklin Semi-Bold"/>
              </a:rPr>
              <a:t>Bilan </a:t>
            </a:r>
            <a:r>
              <a:rPr lang="en-US" sz="4050" b="1" dirty="0" err="1">
                <a:solidFill>
                  <a:srgbClr val="00A651"/>
                </a:solidFill>
                <a:latin typeface="Libre Franklin Semi-Bold"/>
                <a:ea typeface="Libre Franklin Semi-Bold"/>
                <a:cs typeface="Libre Franklin Semi-Bold"/>
                <a:sym typeface="Libre Franklin Semi-Bold"/>
              </a:rPr>
              <a:t>positif</a:t>
            </a:r>
            <a:r>
              <a:rPr lang="en-US" sz="4050" b="1" dirty="0">
                <a:solidFill>
                  <a:srgbClr val="00A651"/>
                </a:solidFill>
                <a:latin typeface="Libre Franklin Semi-Bold"/>
                <a:ea typeface="Libre Franklin Semi-Bold"/>
                <a:cs typeface="Libre Franklin Semi-Bold"/>
                <a:sym typeface="Libre Franklin Semi-Bold"/>
              </a:rPr>
              <a:t> au 18/11/25</a:t>
            </a:r>
          </a:p>
        </p:txBody>
      </p:sp>
      <p:sp>
        <p:nvSpPr>
          <p:cNvPr id="22" name="Freeform 2">
            <a:extLst>
              <a:ext uri="{FF2B5EF4-FFF2-40B4-BE49-F238E27FC236}">
                <a16:creationId xmlns:a16="http://schemas.microsoft.com/office/drawing/2014/main" id="{506238FA-C792-4282-9937-7CD54A0DBA33}"/>
              </a:ext>
            </a:extLst>
          </p:cNvPr>
          <p:cNvSpPr/>
          <p:nvPr/>
        </p:nvSpPr>
        <p:spPr>
          <a:xfrm>
            <a:off x="788421" y="1430357"/>
            <a:ext cx="888183" cy="853766"/>
          </a:xfrm>
          <a:custGeom>
            <a:avLst/>
            <a:gdLst/>
            <a:ahLst/>
            <a:cxnLst/>
            <a:rect l="l" t="t" r="r" b="b"/>
            <a:pathLst>
              <a:path w="888183" h="853766">
                <a:moveTo>
                  <a:pt x="0" y="0"/>
                </a:moveTo>
                <a:lnTo>
                  <a:pt x="888183" y="0"/>
                </a:lnTo>
                <a:lnTo>
                  <a:pt x="888183" y="853766"/>
                </a:lnTo>
                <a:lnTo>
                  <a:pt x="0" y="853766"/>
                </a:lnTo>
                <a:lnTo>
                  <a:pt x="0" y="0"/>
                </a:lnTo>
                <a:close/>
              </a:path>
            </a:pathLst>
          </a:custGeom>
          <a:blipFill>
            <a:blip r:embed="rId3">
              <a:extLst>
                <a:ext uri="{96DAC541-7B7A-43D3-8B79-37D633B846F1}">
                  <asvg:svgBlip xmlns:asvg="http://schemas.microsoft.com/office/drawing/2016/SVG/main" r:embed="rId4"/>
                </a:ext>
              </a:extLst>
            </a:blip>
            <a:stretch>
              <a:fillRect l="-198" r="-198"/>
            </a:stretch>
          </a:blipFill>
        </p:spPr>
        <p:txBody>
          <a:bodyPr/>
          <a:lstStyle/>
          <a:p>
            <a:endParaRPr lang="fr-BE"/>
          </a:p>
        </p:txBody>
      </p:sp>
      <p:sp>
        <p:nvSpPr>
          <p:cNvPr id="23" name="ZoneTexte 22">
            <a:extLst>
              <a:ext uri="{FF2B5EF4-FFF2-40B4-BE49-F238E27FC236}">
                <a16:creationId xmlns:a16="http://schemas.microsoft.com/office/drawing/2014/main" id="{DB66C7EB-2007-4721-96AC-75817F831EDA}"/>
              </a:ext>
            </a:extLst>
          </p:cNvPr>
          <p:cNvSpPr txBox="1"/>
          <p:nvPr/>
        </p:nvSpPr>
        <p:spPr>
          <a:xfrm>
            <a:off x="9639350" y="4568814"/>
            <a:ext cx="8254748" cy="1938992"/>
          </a:xfrm>
          <a:prstGeom prst="rect">
            <a:avLst/>
          </a:prstGeom>
          <a:noFill/>
        </p:spPr>
        <p:txBody>
          <a:bodyPr wrap="square" rtlCol="0">
            <a:spAutoFit/>
          </a:bodyPr>
          <a:lstStyle/>
          <a:p>
            <a:pPr lvl="0"/>
            <a:r>
              <a:rPr lang="fr-BE" sz="2400" b="1" dirty="0">
                <a:latin typeface="Franklin Gothic Book" panose="020B0503020102020204" pitchFamily="34" charset="0"/>
              </a:rPr>
              <a:t>1 %</a:t>
            </a:r>
            <a:r>
              <a:rPr lang="fr-BE" sz="2400" dirty="0">
                <a:latin typeface="Franklin Gothic Book" panose="020B0503020102020204" pitchFamily="34" charset="0"/>
              </a:rPr>
              <a:t> des ménages de </a:t>
            </a:r>
            <a:r>
              <a:rPr lang="fr-BE" sz="2400">
                <a:latin typeface="Franklin Gothic Book" panose="020B0503020102020204" pitchFamily="34" charset="0"/>
              </a:rPr>
              <a:t>Mont-Saint-Guibert ont </a:t>
            </a:r>
            <a:r>
              <a:rPr lang="fr-BE" sz="2400" dirty="0">
                <a:latin typeface="Franklin Gothic Book" panose="020B0503020102020204" pitchFamily="34" charset="0"/>
              </a:rPr>
              <a:t>atteint ou dépassé le </a:t>
            </a:r>
            <a:r>
              <a:rPr lang="fr-BE" sz="2400">
                <a:latin typeface="Franklin Gothic Book" panose="020B0503020102020204" pitchFamily="34" charset="0"/>
              </a:rPr>
              <a:t>quota </a:t>
            </a:r>
          </a:p>
          <a:p>
            <a:pPr lvl="0"/>
            <a:r>
              <a:rPr lang="fr-BE" sz="2400" b="1" dirty="0">
                <a:latin typeface="Franklin Gothic Book" panose="020B0503020102020204" pitchFamily="34" charset="0"/>
              </a:rPr>
              <a:t>63 %</a:t>
            </a:r>
            <a:r>
              <a:rPr lang="fr-BE" sz="2400" dirty="0">
                <a:latin typeface="Franklin Gothic Book" panose="020B0503020102020204" pitchFamily="34" charset="0"/>
              </a:rPr>
              <a:t> ont consommé moins de 12 points</a:t>
            </a:r>
          </a:p>
          <a:p>
            <a:pPr lvl="0"/>
            <a:r>
              <a:rPr lang="fr-BE" sz="2400" b="1" dirty="0">
                <a:latin typeface="Franklin Gothic Book" panose="020B0503020102020204" pitchFamily="34" charset="0"/>
              </a:rPr>
              <a:t>4 %</a:t>
            </a:r>
            <a:r>
              <a:rPr lang="fr-BE" sz="2400" dirty="0">
                <a:latin typeface="Franklin Gothic Book" panose="020B0503020102020204" pitchFamily="34" charset="0"/>
              </a:rPr>
              <a:t> sont venus sans consommer des points</a:t>
            </a:r>
          </a:p>
          <a:p>
            <a:pPr lvl="0"/>
            <a:r>
              <a:rPr lang="fr-BE" sz="2400" b="1" dirty="0">
                <a:latin typeface="Franklin Gothic Book" panose="020B0503020102020204" pitchFamily="34" charset="0"/>
              </a:rPr>
              <a:t>32 % </a:t>
            </a:r>
            <a:r>
              <a:rPr lang="fr-BE" sz="2400" dirty="0">
                <a:latin typeface="Franklin Gothic Book" panose="020B0503020102020204" pitchFamily="34" charset="0"/>
              </a:rPr>
              <a:t>ne sont jamais venus</a:t>
            </a:r>
          </a:p>
        </p:txBody>
      </p:sp>
      <p:sp>
        <p:nvSpPr>
          <p:cNvPr id="25" name="Flèche : droite 24">
            <a:extLst>
              <a:ext uri="{FF2B5EF4-FFF2-40B4-BE49-F238E27FC236}">
                <a16:creationId xmlns:a16="http://schemas.microsoft.com/office/drawing/2014/main" id="{6B1D83F1-EDB0-4343-A8C6-CDCB18ADACE4}"/>
              </a:ext>
            </a:extLst>
          </p:cNvPr>
          <p:cNvSpPr/>
          <p:nvPr/>
        </p:nvSpPr>
        <p:spPr>
          <a:xfrm>
            <a:off x="0" y="9079050"/>
            <a:ext cx="18158403" cy="1184564"/>
          </a:xfrm>
          <a:prstGeom prst="rightArrow">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fr-BE" sz="2800" b="1" kern="0" dirty="0">
                <a:solidFill>
                  <a:schemeClr val="tx1"/>
                </a:solidFill>
                <a:latin typeface="Franklin Gothic Book" panose="020B0503020102020204" pitchFamily="34" charset="0"/>
                <a:ea typeface="Times New Roman" panose="02020603050405020304" pitchFamily="18" charset="0"/>
              </a:rPr>
              <a:t>La toute grande majorité des habitants ne paieront pas de supplément</a:t>
            </a:r>
            <a:r>
              <a:rPr lang="fr-BE" sz="2800" kern="0" dirty="0">
                <a:solidFill>
                  <a:schemeClr val="tx1"/>
                </a:solidFill>
                <a:latin typeface="Franklin Gothic Book" panose="020B0503020102020204" pitchFamily="34" charset="0"/>
                <a:ea typeface="Times New Roman" panose="02020603050405020304" pitchFamily="18" charset="0"/>
              </a:rPr>
              <a:t> à la taxe déchets communale</a:t>
            </a:r>
            <a:endParaRPr lang="fr-BE" sz="2400" kern="100" dirty="0">
              <a:solidFill>
                <a:schemeClr val="tx1"/>
              </a:solidFill>
              <a:latin typeface="Franklin Gothic Book" panose="020B0503020102020204" pitchFamily="34" charset="0"/>
              <a:ea typeface="Aptos"/>
            </a:endParaRPr>
          </a:p>
        </p:txBody>
      </p:sp>
      <p:graphicFrame>
        <p:nvGraphicFramePr>
          <p:cNvPr id="15" name="Graphique 14">
            <a:extLst>
              <a:ext uri="{FF2B5EF4-FFF2-40B4-BE49-F238E27FC236}">
                <a16:creationId xmlns:a16="http://schemas.microsoft.com/office/drawing/2014/main" id="{303FBA5B-0C81-E7DB-61D0-769D3D94333D}"/>
              </a:ext>
            </a:extLst>
          </p:cNvPr>
          <p:cNvGraphicFramePr>
            <a:graphicFrameLocks/>
          </p:cNvGraphicFramePr>
          <p:nvPr>
            <p:extLst>
              <p:ext uri="{D42A27DB-BD31-4B8C-83A1-F6EECF244321}">
                <p14:modId xmlns:p14="http://schemas.microsoft.com/office/powerpoint/2010/main" val="1601736450"/>
              </p:ext>
            </p:extLst>
          </p:nvPr>
        </p:nvGraphicFramePr>
        <p:xfrm>
          <a:off x="-600770" y="3356843"/>
          <a:ext cx="10386653" cy="443658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30946">
            <a:off x="5616267" y="9809033"/>
            <a:ext cx="12625166" cy="1634760"/>
            <a:chOff x="0" y="0"/>
            <a:chExt cx="3325147" cy="430554"/>
          </a:xfrm>
        </p:grpSpPr>
        <p:sp>
          <p:nvSpPr>
            <p:cNvPr id="3" name="Freeform 3"/>
            <p:cNvSpPr/>
            <p:nvPr/>
          </p:nvSpPr>
          <p:spPr>
            <a:xfrm>
              <a:off x="0" y="0"/>
              <a:ext cx="3325147" cy="430554"/>
            </a:xfrm>
            <a:custGeom>
              <a:avLst/>
              <a:gdLst/>
              <a:ahLst/>
              <a:cxnLst/>
              <a:rect l="l" t="t" r="r" b="b"/>
              <a:pathLst>
                <a:path w="3325147" h="430554">
                  <a:moveTo>
                    <a:pt x="0" y="0"/>
                  </a:moveTo>
                  <a:lnTo>
                    <a:pt x="3325147" y="0"/>
                  </a:lnTo>
                  <a:lnTo>
                    <a:pt x="3325147" y="430554"/>
                  </a:lnTo>
                  <a:lnTo>
                    <a:pt x="0" y="430554"/>
                  </a:lnTo>
                  <a:close/>
                </a:path>
              </a:pathLst>
            </a:custGeom>
            <a:gradFill rotWithShape="1">
              <a:gsLst>
                <a:gs pos="0">
                  <a:srgbClr val="11B8C4">
                    <a:alpha val="100000"/>
                  </a:srgbClr>
                </a:gs>
                <a:gs pos="100000">
                  <a:srgbClr val="47B150">
                    <a:alpha val="100000"/>
                  </a:srgbClr>
                </a:gs>
              </a:gsLst>
              <a:lin ang="0"/>
            </a:gradFill>
          </p:spPr>
          <p:txBody>
            <a:bodyPr/>
            <a:lstStyle/>
            <a:p>
              <a:endParaRPr lang="fr-BE"/>
            </a:p>
          </p:txBody>
        </p:sp>
        <p:sp>
          <p:nvSpPr>
            <p:cNvPr id="4" name="TextBox 4"/>
            <p:cNvSpPr txBox="1"/>
            <p:nvPr/>
          </p:nvSpPr>
          <p:spPr>
            <a:xfrm>
              <a:off x="0" y="0"/>
              <a:ext cx="3325147" cy="430554"/>
            </a:xfrm>
            <a:prstGeom prst="rect">
              <a:avLst/>
            </a:prstGeom>
          </p:spPr>
          <p:txBody>
            <a:bodyPr lIns="50800" tIns="50800" rIns="50800" bIns="50800" rtlCol="0" anchor="ctr"/>
            <a:lstStyle/>
            <a:p>
              <a:pPr algn="ctr">
                <a:lnSpc>
                  <a:spcPts val="2038"/>
                </a:lnSpc>
              </a:pPr>
              <a:endParaRPr/>
            </a:p>
          </p:txBody>
        </p:sp>
      </p:grpSp>
      <p:sp>
        <p:nvSpPr>
          <p:cNvPr id="8" name="TextBox 8"/>
          <p:cNvSpPr txBox="1"/>
          <p:nvPr/>
        </p:nvSpPr>
        <p:spPr>
          <a:xfrm>
            <a:off x="789756" y="192569"/>
            <a:ext cx="5819856" cy="969729"/>
          </a:xfrm>
          <a:prstGeom prst="rect">
            <a:avLst/>
          </a:prstGeom>
        </p:spPr>
        <p:txBody>
          <a:bodyPr lIns="0" tIns="0" rIns="0" bIns="0" rtlCol="0" anchor="t">
            <a:spAutoFit/>
          </a:bodyPr>
          <a:lstStyle/>
          <a:p>
            <a:pPr algn="l">
              <a:lnSpc>
                <a:spcPts val="8048"/>
              </a:lnSpc>
            </a:pPr>
            <a:r>
              <a:rPr lang="en-US" sz="5749" b="1">
                <a:solidFill>
                  <a:srgbClr val="FFFFFF"/>
                </a:solidFill>
                <a:latin typeface="Libre Franklin Semi-Bold"/>
                <a:ea typeface="Libre Franklin Semi-Bold"/>
                <a:cs typeface="Libre Franklin Semi-Bold"/>
                <a:sym typeface="Libre Franklin Semi-Bold"/>
              </a:rPr>
              <a:t>Recyparcs</a:t>
            </a:r>
          </a:p>
        </p:txBody>
      </p:sp>
      <p:sp>
        <p:nvSpPr>
          <p:cNvPr id="9" name="TextBox 9"/>
          <p:cNvSpPr txBox="1"/>
          <p:nvPr/>
        </p:nvSpPr>
        <p:spPr>
          <a:xfrm>
            <a:off x="0" y="90780"/>
            <a:ext cx="9756688" cy="538545"/>
          </a:xfrm>
          <a:prstGeom prst="rect">
            <a:avLst/>
          </a:prstGeom>
        </p:spPr>
        <p:txBody>
          <a:bodyPr wrap="square" lIns="0" tIns="0" rIns="0" bIns="0" rtlCol="0" anchor="t">
            <a:spAutoFit/>
          </a:bodyPr>
          <a:lstStyle/>
          <a:p>
            <a:pPr algn="ctr">
              <a:lnSpc>
                <a:spcPts val="4653"/>
              </a:lnSpc>
            </a:pPr>
            <a:r>
              <a:rPr lang="en-US" sz="2800" b="1" dirty="0">
                <a:gradFill>
                  <a:gsLst>
                    <a:gs pos="0">
                      <a:srgbClr val="47B04D"/>
                    </a:gs>
                    <a:gs pos="100000">
                      <a:srgbClr val="00B9D4"/>
                    </a:gs>
                  </a:gsLst>
                  <a:lin ang="5400000" scaled="1"/>
                </a:gradFill>
                <a:latin typeface="Franklin Gothic Book" panose="020B0503020102020204" pitchFamily="34" charset="0"/>
                <a:sym typeface="Libre Franklin Semi-Bold"/>
              </a:rPr>
              <a:t>Volume global des </a:t>
            </a:r>
            <a:r>
              <a:rPr lang="en-US" sz="2800" b="1" dirty="0" err="1">
                <a:gradFill>
                  <a:gsLst>
                    <a:gs pos="0">
                      <a:srgbClr val="47B04D"/>
                    </a:gs>
                    <a:gs pos="100000">
                      <a:srgbClr val="00B9D4"/>
                    </a:gs>
                  </a:gsLst>
                  <a:lin ang="5400000" scaled="1"/>
                </a:gradFill>
                <a:latin typeface="Franklin Gothic Book" panose="020B0503020102020204" pitchFamily="34" charset="0"/>
                <a:sym typeface="Libre Franklin Semi-Bold"/>
              </a:rPr>
              <a:t>déchets</a:t>
            </a:r>
            <a:r>
              <a:rPr lang="en-US" sz="2800" b="1" dirty="0">
                <a:gradFill>
                  <a:gsLst>
                    <a:gs pos="0">
                      <a:srgbClr val="47B04D"/>
                    </a:gs>
                    <a:gs pos="100000">
                      <a:srgbClr val="00B9D4"/>
                    </a:gs>
                  </a:gsLst>
                  <a:lin ang="5400000" scaled="1"/>
                </a:gradFill>
                <a:latin typeface="Franklin Gothic Book" panose="020B0503020102020204" pitchFamily="34" charset="0"/>
                <a:sym typeface="Libre Franklin Semi-Bold"/>
              </a:rPr>
              <a:t> </a:t>
            </a:r>
            <a:r>
              <a:rPr lang="en-US" sz="2800" b="1" dirty="0" err="1">
                <a:gradFill>
                  <a:gsLst>
                    <a:gs pos="0">
                      <a:srgbClr val="47B04D"/>
                    </a:gs>
                    <a:gs pos="100000">
                      <a:srgbClr val="00B9D4"/>
                    </a:gs>
                  </a:gsLst>
                  <a:lin ang="5400000" scaled="1"/>
                </a:gradFill>
                <a:latin typeface="Franklin Gothic Book" panose="020B0503020102020204" pitchFamily="34" charset="0"/>
                <a:sym typeface="Libre Franklin Semi-Bold"/>
              </a:rPr>
              <a:t>collectés</a:t>
            </a:r>
            <a:r>
              <a:rPr lang="en-US" sz="2800" b="1" dirty="0">
                <a:gradFill>
                  <a:gsLst>
                    <a:gs pos="0">
                      <a:srgbClr val="47B04D"/>
                    </a:gs>
                    <a:gs pos="100000">
                      <a:srgbClr val="00B9D4"/>
                    </a:gs>
                  </a:gsLst>
                  <a:lin ang="5400000" scaled="1"/>
                </a:gradFill>
                <a:latin typeface="Franklin Gothic Book" panose="020B0503020102020204" pitchFamily="34" charset="0"/>
                <a:sym typeface="Libre Franklin Semi-Bold"/>
              </a:rPr>
              <a:t> dans les recyparcs (T)</a:t>
            </a:r>
            <a:endParaRPr lang="en-US" sz="2800" b="1" spc="160" dirty="0">
              <a:solidFill>
                <a:srgbClr val="47B04D"/>
              </a:solidFill>
              <a:latin typeface="Libre Franklin Semi-Bold"/>
              <a:ea typeface="Libre Franklin Semi-Bold"/>
              <a:cs typeface="Libre Franklin Semi-Bold"/>
              <a:sym typeface="Libre Franklin Semi-Bold"/>
            </a:endParaRPr>
          </a:p>
        </p:txBody>
      </p:sp>
      <p:grpSp>
        <p:nvGrpSpPr>
          <p:cNvPr id="18" name="Groupe 17">
            <a:extLst>
              <a:ext uri="{FF2B5EF4-FFF2-40B4-BE49-F238E27FC236}">
                <a16:creationId xmlns:a16="http://schemas.microsoft.com/office/drawing/2014/main" id="{E544DD34-7F6A-CE92-61EF-0410ACC836E9}"/>
              </a:ext>
            </a:extLst>
          </p:cNvPr>
          <p:cNvGrpSpPr/>
          <p:nvPr/>
        </p:nvGrpSpPr>
        <p:grpSpPr>
          <a:xfrm>
            <a:off x="243037" y="758214"/>
            <a:ext cx="8900963" cy="4572000"/>
            <a:chOff x="1143582" y="3043599"/>
            <a:chExt cx="11429417" cy="6671901"/>
          </a:xfrm>
        </p:grpSpPr>
        <p:graphicFrame>
          <p:nvGraphicFramePr>
            <p:cNvPr id="11" name="Graphique 10">
              <a:extLst>
                <a:ext uri="{FF2B5EF4-FFF2-40B4-BE49-F238E27FC236}">
                  <a16:creationId xmlns:a16="http://schemas.microsoft.com/office/drawing/2014/main" id="{85B9C296-DE9F-F22A-CA5C-D413764BBF24}"/>
                </a:ext>
              </a:extLst>
            </p:cNvPr>
            <p:cNvGraphicFramePr/>
            <p:nvPr/>
          </p:nvGraphicFramePr>
          <p:xfrm>
            <a:off x="1143582" y="3043599"/>
            <a:ext cx="11429417" cy="6671901"/>
          </p:xfrm>
          <a:graphic>
            <a:graphicData uri="http://schemas.openxmlformats.org/drawingml/2006/chart">
              <c:chart xmlns:c="http://schemas.openxmlformats.org/drawingml/2006/chart" xmlns:r="http://schemas.openxmlformats.org/officeDocument/2006/relationships" r:id="rId2"/>
            </a:graphicData>
          </a:graphic>
        </p:graphicFrame>
        <p:sp>
          <p:nvSpPr>
            <p:cNvPr id="12" name="ZoneTexte 11">
              <a:extLst>
                <a:ext uri="{FF2B5EF4-FFF2-40B4-BE49-F238E27FC236}">
                  <a16:creationId xmlns:a16="http://schemas.microsoft.com/office/drawing/2014/main" id="{66429FCC-92A5-9C96-25A2-EA045D0F667A}"/>
                </a:ext>
              </a:extLst>
            </p:cNvPr>
            <p:cNvSpPr txBox="1"/>
            <p:nvPr/>
          </p:nvSpPr>
          <p:spPr>
            <a:xfrm>
              <a:off x="10592248" y="5476054"/>
              <a:ext cx="1648785" cy="369332"/>
            </a:xfrm>
            <a:prstGeom prst="rect">
              <a:avLst/>
            </a:prstGeom>
            <a:noFill/>
          </p:spPr>
          <p:txBody>
            <a:bodyPr wrap="none" rtlCol="0">
              <a:spAutoFit/>
            </a:bodyPr>
            <a:lstStyle/>
            <a:p>
              <a:r>
                <a:rPr lang="fr-BE" dirty="0"/>
                <a:t>66.000 projetés</a:t>
              </a:r>
            </a:p>
          </p:txBody>
        </p:sp>
        <p:sp>
          <p:nvSpPr>
            <p:cNvPr id="14" name="ZoneTexte 13">
              <a:extLst>
                <a:ext uri="{FF2B5EF4-FFF2-40B4-BE49-F238E27FC236}">
                  <a16:creationId xmlns:a16="http://schemas.microsoft.com/office/drawing/2014/main" id="{E0872D75-661D-CD71-F5AB-A45C0C3A0BE3}"/>
                </a:ext>
              </a:extLst>
            </p:cNvPr>
            <p:cNvSpPr txBox="1"/>
            <p:nvPr/>
          </p:nvSpPr>
          <p:spPr>
            <a:xfrm>
              <a:off x="2362200" y="3848100"/>
              <a:ext cx="944489" cy="369332"/>
            </a:xfrm>
            <a:prstGeom prst="rect">
              <a:avLst/>
            </a:prstGeom>
            <a:noFill/>
          </p:spPr>
          <p:txBody>
            <a:bodyPr wrap="none" rtlCol="0">
              <a:spAutoFit/>
            </a:bodyPr>
            <a:lstStyle/>
            <a:p>
              <a:r>
                <a:rPr lang="fr-BE"/>
                <a:t>109.408</a:t>
              </a:r>
            </a:p>
          </p:txBody>
        </p:sp>
        <p:sp>
          <p:nvSpPr>
            <p:cNvPr id="15" name="ZoneTexte 14">
              <a:extLst>
                <a:ext uri="{FF2B5EF4-FFF2-40B4-BE49-F238E27FC236}">
                  <a16:creationId xmlns:a16="http://schemas.microsoft.com/office/drawing/2014/main" id="{36D47922-961A-A8E2-BC52-1B2C9286CC83}"/>
                </a:ext>
              </a:extLst>
            </p:cNvPr>
            <p:cNvSpPr txBox="1"/>
            <p:nvPr/>
          </p:nvSpPr>
          <p:spPr>
            <a:xfrm>
              <a:off x="4645229" y="4307819"/>
              <a:ext cx="827471" cy="369332"/>
            </a:xfrm>
            <a:prstGeom prst="rect">
              <a:avLst/>
            </a:prstGeom>
            <a:noFill/>
          </p:spPr>
          <p:txBody>
            <a:bodyPr wrap="none" rtlCol="0">
              <a:spAutoFit/>
            </a:bodyPr>
            <a:lstStyle/>
            <a:p>
              <a:r>
                <a:rPr lang="fr-BE"/>
                <a:t>97.548</a:t>
              </a:r>
            </a:p>
          </p:txBody>
        </p:sp>
        <p:sp>
          <p:nvSpPr>
            <p:cNvPr id="16" name="ZoneTexte 15">
              <a:extLst>
                <a:ext uri="{FF2B5EF4-FFF2-40B4-BE49-F238E27FC236}">
                  <a16:creationId xmlns:a16="http://schemas.microsoft.com/office/drawing/2014/main" id="{72A09E9A-9894-ACAB-C3AE-1007E776840E}"/>
                </a:ext>
              </a:extLst>
            </p:cNvPr>
            <p:cNvSpPr txBox="1"/>
            <p:nvPr/>
          </p:nvSpPr>
          <p:spPr>
            <a:xfrm>
              <a:off x="6616869" y="4074103"/>
              <a:ext cx="944489" cy="369332"/>
            </a:xfrm>
            <a:prstGeom prst="rect">
              <a:avLst/>
            </a:prstGeom>
            <a:noFill/>
          </p:spPr>
          <p:txBody>
            <a:bodyPr wrap="none" rtlCol="0">
              <a:spAutoFit/>
            </a:bodyPr>
            <a:lstStyle/>
            <a:p>
              <a:r>
                <a:rPr lang="fr-BE"/>
                <a:t>103.591</a:t>
              </a:r>
            </a:p>
          </p:txBody>
        </p:sp>
        <p:sp>
          <p:nvSpPr>
            <p:cNvPr id="17" name="ZoneTexte 16">
              <a:extLst>
                <a:ext uri="{FF2B5EF4-FFF2-40B4-BE49-F238E27FC236}">
                  <a16:creationId xmlns:a16="http://schemas.microsoft.com/office/drawing/2014/main" id="{D3C55690-ED6C-9913-47A4-CF3FCFAC46B1}"/>
                </a:ext>
              </a:extLst>
            </p:cNvPr>
            <p:cNvSpPr txBox="1"/>
            <p:nvPr/>
          </p:nvSpPr>
          <p:spPr>
            <a:xfrm>
              <a:off x="8864494" y="3938487"/>
              <a:ext cx="944489" cy="369332"/>
            </a:xfrm>
            <a:prstGeom prst="rect">
              <a:avLst/>
            </a:prstGeom>
            <a:noFill/>
          </p:spPr>
          <p:txBody>
            <a:bodyPr wrap="none" rtlCol="0">
              <a:spAutoFit/>
            </a:bodyPr>
            <a:lstStyle/>
            <a:p>
              <a:r>
                <a:rPr lang="fr-BE"/>
                <a:t>105.608</a:t>
              </a:r>
            </a:p>
          </p:txBody>
        </p:sp>
      </p:grpSp>
      <p:sp>
        <p:nvSpPr>
          <p:cNvPr id="10" name="ZoneTexte 9">
            <a:extLst>
              <a:ext uri="{FF2B5EF4-FFF2-40B4-BE49-F238E27FC236}">
                <a16:creationId xmlns:a16="http://schemas.microsoft.com/office/drawing/2014/main" id="{01F5A0C8-A796-A982-FC03-F1435FE56151}"/>
              </a:ext>
            </a:extLst>
          </p:cNvPr>
          <p:cNvSpPr txBox="1"/>
          <p:nvPr/>
        </p:nvSpPr>
        <p:spPr>
          <a:xfrm>
            <a:off x="8010899" y="3742583"/>
            <a:ext cx="668773" cy="261610"/>
          </a:xfrm>
          <a:prstGeom prst="rect">
            <a:avLst/>
          </a:prstGeom>
          <a:noFill/>
        </p:spPr>
        <p:txBody>
          <a:bodyPr wrap="none" rtlCol="0">
            <a:spAutoFit/>
          </a:bodyPr>
          <a:lstStyle/>
          <a:p>
            <a:r>
              <a:rPr lang="fr-BE" sz="1100" dirty="0">
                <a:latin typeface="Franklin Gothic Book" panose="020B0503020102020204" pitchFamily="34" charset="0"/>
              </a:rPr>
              <a:t>projetés</a:t>
            </a:r>
          </a:p>
        </p:txBody>
      </p:sp>
      <p:sp>
        <p:nvSpPr>
          <p:cNvPr id="13" name="ZoneTexte 12">
            <a:extLst>
              <a:ext uri="{FF2B5EF4-FFF2-40B4-BE49-F238E27FC236}">
                <a16:creationId xmlns:a16="http://schemas.microsoft.com/office/drawing/2014/main" id="{F75A1666-515A-641D-EA9D-1703A4AE3B3D}"/>
              </a:ext>
            </a:extLst>
          </p:cNvPr>
          <p:cNvSpPr txBox="1"/>
          <p:nvPr/>
        </p:nvSpPr>
        <p:spPr>
          <a:xfrm>
            <a:off x="8010899" y="3121137"/>
            <a:ext cx="668773" cy="261610"/>
          </a:xfrm>
          <a:prstGeom prst="rect">
            <a:avLst/>
          </a:prstGeom>
          <a:noFill/>
        </p:spPr>
        <p:txBody>
          <a:bodyPr wrap="none" rtlCol="0">
            <a:spAutoFit/>
          </a:bodyPr>
          <a:lstStyle/>
          <a:p>
            <a:r>
              <a:rPr lang="fr-BE" sz="1100" dirty="0">
                <a:latin typeface="Franklin Gothic Book" panose="020B0503020102020204" pitchFamily="34" charset="0"/>
              </a:rPr>
              <a:t>projetés</a:t>
            </a:r>
          </a:p>
        </p:txBody>
      </p:sp>
      <p:sp>
        <p:nvSpPr>
          <p:cNvPr id="19" name="TextBox 9">
            <a:extLst>
              <a:ext uri="{FF2B5EF4-FFF2-40B4-BE49-F238E27FC236}">
                <a16:creationId xmlns:a16="http://schemas.microsoft.com/office/drawing/2014/main" id="{CAB5672F-1F9F-43B2-AA1E-BBB0F7B872CB}"/>
              </a:ext>
            </a:extLst>
          </p:cNvPr>
          <p:cNvSpPr txBox="1"/>
          <p:nvPr/>
        </p:nvSpPr>
        <p:spPr>
          <a:xfrm>
            <a:off x="10035052" y="1708466"/>
            <a:ext cx="8006632" cy="2818720"/>
          </a:xfrm>
          <a:prstGeom prst="rect">
            <a:avLst/>
          </a:prstGeom>
          <a:ln w="57150">
            <a:solidFill>
              <a:schemeClr val="accent5">
                <a:lumMod val="75000"/>
              </a:schemeClr>
            </a:solidFill>
          </a:ln>
        </p:spPr>
        <p:txBody>
          <a:bodyPr wrap="square" lIns="0" tIns="0" rIns="0" bIns="0" rtlCol="0" anchor="t">
            <a:spAutoFit/>
          </a:bodyPr>
          <a:lstStyle/>
          <a:p>
            <a:pPr algn="ctr">
              <a:lnSpc>
                <a:spcPts val="4653"/>
              </a:lnSpc>
            </a:pPr>
            <a:r>
              <a:rPr lang="en-US" sz="3600" b="1" dirty="0" err="1">
                <a:gradFill>
                  <a:gsLst>
                    <a:gs pos="0">
                      <a:srgbClr val="47B04D"/>
                    </a:gs>
                    <a:gs pos="100000">
                      <a:srgbClr val="00B9D4"/>
                    </a:gs>
                  </a:gsLst>
                  <a:lin ang="5400000" scaled="1"/>
                </a:gradFill>
                <a:latin typeface="Franklin Gothic Book" panose="020B0503020102020204" pitchFamily="34" charset="0"/>
                <a:sym typeface="Libre Franklin Semi-Bold"/>
              </a:rPr>
              <a:t>Mobilité</a:t>
            </a:r>
            <a:endParaRPr lang="en-US" sz="3600" b="1" dirty="0">
              <a:gradFill>
                <a:gsLst>
                  <a:gs pos="0">
                    <a:srgbClr val="47B04D"/>
                  </a:gs>
                  <a:gs pos="100000">
                    <a:srgbClr val="00B9D4"/>
                  </a:gs>
                </a:gsLst>
                <a:lin ang="5400000" scaled="1"/>
              </a:gradFill>
              <a:latin typeface="Franklin Gothic Book" panose="020B0503020102020204" pitchFamily="34" charset="0"/>
              <a:sym typeface="Libre Franklin Semi-Bold"/>
            </a:endParaRPr>
          </a:p>
          <a:p>
            <a:pPr marL="457200" indent="-457200">
              <a:buFont typeface="Arial" panose="020B0604020202020204" pitchFamily="34" charset="0"/>
              <a:buChar char="•"/>
            </a:pPr>
            <a:r>
              <a:rPr lang="en-US" sz="2400" dirty="0" err="1">
                <a:solidFill>
                  <a:prstClr val="black">
                    <a:hueOff val="0"/>
                    <a:satOff val="0"/>
                    <a:lumOff val="0"/>
                    <a:alphaOff val="0"/>
                  </a:prstClr>
                </a:solidFill>
                <a:latin typeface="Franklin Gothic Book" panose="020B0503020102020204" pitchFamily="34" charset="0"/>
                <a:sym typeface="Libre Franklin Semi-Bold"/>
              </a:rPr>
              <a:t>Changement</a:t>
            </a:r>
            <a:r>
              <a:rPr lang="en-US" sz="2400" dirty="0">
                <a:solidFill>
                  <a:prstClr val="black">
                    <a:hueOff val="0"/>
                    <a:satOff val="0"/>
                    <a:lumOff val="0"/>
                    <a:alphaOff val="0"/>
                  </a:prstClr>
                </a:solidFill>
                <a:latin typeface="Franklin Gothic Book" panose="020B0503020102020204" pitchFamily="34" charset="0"/>
                <a:sym typeface="Libre Franklin Semi-Bold"/>
              </a:rPr>
              <a:t> de </a:t>
            </a:r>
            <a:r>
              <a:rPr lang="en-US" sz="2400" b="1" dirty="0" err="1">
                <a:solidFill>
                  <a:srgbClr val="FF99CC"/>
                </a:solidFill>
                <a:latin typeface="Franklin Gothic Book" panose="020B0503020102020204" pitchFamily="34" charset="0"/>
                <a:sym typeface="Libre Franklin Semi-Bold"/>
              </a:rPr>
              <a:t>comportement</a:t>
            </a:r>
            <a:r>
              <a:rPr lang="en-US" sz="2400" dirty="0">
                <a:solidFill>
                  <a:prstClr val="black">
                    <a:hueOff val="0"/>
                    <a:satOff val="0"/>
                    <a:lumOff val="0"/>
                    <a:alphaOff val="0"/>
                  </a:prstClr>
                </a:solidFill>
                <a:latin typeface="Franklin Gothic Book" panose="020B0503020102020204" pitchFamily="34" charset="0"/>
                <a:sym typeface="Libre Franklin Semi-Bold"/>
              </a:rPr>
              <a:t> : </a:t>
            </a:r>
            <a:r>
              <a:rPr lang="fr-BE" sz="2400" dirty="0">
                <a:solidFill>
                  <a:prstClr val="black">
                    <a:hueOff val="0"/>
                    <a:satOff val="0"/>
                    <a:lumOff val="0"/>
                    <a:alphaOff val="0"/>
                  </a:prstClr>
                </a:solidFill>
                <a:latin typeface="Franklin Gothic Book" panose="020B0503020102020204" pitchFamily="34" charset="0"/>
              </a:rPr>
              <a:t>regroupement des déchets avant le déplacement</a:t>
            </a:r>
          </a:p>
          <a:p>
            <a:pPr marL="457200" indent="-457200">
              <a:buFont typeface="Arial" panose="020B0604020202020204" pitchFamily="34" charset="0"/>
              <a:buChar char="•"/>
            </a:pPr>
            <a:r>
              <a:rPr lang="fr-BE" sz="2400" spc="160" dirty="0">
                <a:solidFill>
                  <a:prstClr val="black">
                    <a:hueOff val="0"/>
                    <a:satOff val="0"/>
                    <a:lumOff val="0"/>
                    <a:alphaOff val="0"/>
                  </a:prstClr>
                </a:solidFill>
                <a:latin typeface="Franklin Gothic Book" panose="020B0503020102020204" pitchFamily="34" charset="0"/>
                <a:ea typeface="Libre Franklin Semi-Bold"/>
                <a:cs typeface="Libre Franklin Semi-Bold"/>
                <a:sym typeface="Libre Franklin Semi-Bold"/>
              </a:rPr>
              <a:t>Réduction des </a:t>
            </a:r>
            <a:r>
              <a:rPr lang="fr-BE" sz="2400" b="1" spc="160" dirty="0">
                <a:solidFill>
                  <a:srgbClr val="FF99CC"/>
                </a:solidFill>
                <a:latin typeface="Franklin Gothic Book" panose="020B0503020102020204" pitchFamily="34" charset="0"/>
                <a:ea typeface="Libre Franklin Semi-Bold"/>
                <a:cs typeface="Libre Franklin Semi-Bold"/>
                <a:sym typeface="Libre Franklin Semi-Bold"/>
              </a:rPr>
              <a:t>dépôts</a:t>
            </a:r>
            <a:r>
              <a:rPr lang="fr-BE" sz="2400" spc="160" dirty="0">
                <a:solidFill>
                  <a:prstClr val="black">
                    <a:hueOff val="0"/>
                    <a:satOff val="0"/>
                    <a:lumOff val="0"/>
                    <a:alphaOff val="0"/>
                  </a:prstClr>
                </a:solidFill>
                <a:latin typeface="Franklin Gothic Book" panose="020B0503020102020204" pitchFamily="34" charset="0"/>
                <a:ea typeface="Libre Franklin Semi-Bold"/>
                <a:cs typeface="Libre Franklin Semi-Bold"/>
                <a:sym typeface="Libre Franklin Semi-Bold"/>
              </a:rPr>
              <a:t> des professionnels et hors zone</a:t>
            </a:r>
          </a:p>
          <a:p>
            <a:pPr marL="457200" indent="-457200">
              <a:buFont typeface="Arial" panose="020B0604020202020204" pitchFamily="34" charset="0"/>
              <a:buChar char="•"/>
            </a:pPr>
            <a:endParaRPr lang="fr-BE" sz="2400" b="1" spc="160" dirty="0">
              <a:solidFill>
                <a:prstClr val="black">
                  <a:hueOff val="0"/>
                  <a:satOff val="0"/>
                  <a:lumOff val="0"/>
                  <a:alphaOff val="0"/>
                </a:prstClr>
              </a:solidFill>
              <a:latin typeface="Franklin Gothic Book" panose="020B0503020102020204" pitchFamily="34" charset="0"/>
              <a:ea typeface="Libre Franklin Semi-Bold"/>
              <a:cs typeface="Libre Franklin Semi-Bold"/>
              <a:sym typeface="Libre Franklin Semi-Bold"/>
            </a:endParaRPr>
          </a:p>
          <a:p>
            <a:r>
              <a:rPr lang="fr-BE" sz="2400" b="1" spc="160" dirty="0">
                <a:solidFill>
                  <a:srgbClr val="00B050"/>
                </a:solidFill>
                <a:latin typeface="Franklin Gothic Book" panose="020B0503020102020204" pitchFamily="34" charset="0"/>
                <a:ea typeface="Libre Franklin Semi-Bold"/>
                <a:cs typeface="Libre Franklin Semi-Bold"/>
                <a:sym typeface="Libre Franklin Semi-Bold"/>
              </a:rPr>
              <a:t>= diminution du nombre de visites de près de 50 %</a:t>
            </a:r>
            <a:endParaRPr lang="en-US" sz="2000" spc="160" dirty="0">
              <a:latin typeface="Libre Franklin Semi-Bold"/>
              <a:ea typeface="Libre Franklin Semi-Bold"/>
              <a:cs typeface="Libre Franklin Semi-Bold"/>
              <a:sym typeface="Libre Franklin Semi-Bold"/>
            </a:endParaRPr>
          </a:p>
        </p:txBody>
      </p:sp>
      <p:sp>
        <p:nvSpPr>
          <p:cNvPr id="20" name="ZoneTexte 19">
            <a:extLst>
              <a:ext uri="{FF2B5EF4-FFF2-40B4-BE49-F238E27FC236}">
                <a16:creationId xmlns:a16="http://schemas.microsoft.com/office/drawing/2014/main" id="{5943BB35-26C1-4F7B-A84C-4BF2FD67EEFC}"/>
              </a:ext>
            </a:extLst>
          </p:cNvPr>
          <p:cNvSpPr txBox="1"/>
          <p:nvPr/>
        </p:nvSpPr>
        <p:spPr>
          <a:xfrm>
            <a:off x="243037" y="5547724"/>
            <a:ext cx="11492113" cy="646331"/>
          </a:xfrm>
          <a:prstGeom prst="rect">
            <a:avLst/>
          </a:prstGeom>
          <a:noFill/>
          <a:ln>
            <a:solidFill>
              <a:schemeClr val="accent5"/>
            </a:solidFill>
          </a:ln>
        </p:spPr>
        <p:txBody>
          <a:bodyPr wrap="square" rtlCol="0">
            <a:spAutoFit/>
          </a:bodyPr>
          <a:lstStyle/>
          <a:p>
            <a:r>
              <a:rPr lang="fr-BE" dirty="0">
                <a:latin typeface="Franklin Gothic Book" panose="020B0503020102020204" pitchFamily="34" charset="0"/>
              </a:rPr>
              <a:t>Recette estimée à </a:t>
            </a:r>
            <a:r>
              <a:rPr lang="fr-BE" b="1" dirty="0">
                <a:latin typeface="Franklin Gothic Book" panose="020B0503020102020204" pitchFamily="34" charset="0"/>
              </a:rPr>
              <a:t>180 000 €</a:t>
            </a:r>
            <a:r>
              <a:rPr lang="fr-BE" dirty="0">
                <a:latin typeface="Franklin Gothic Book" panose="020B0503020102020204" pitchFamily="34" charset="0"/>
              </a:rPr>
              <a:t> </a:t>
            </a:r>
          </a:p>
          <a:p>
            <a:r>
              <a:rPr lang="fr-BE" b="1" dirty="0">
                <a:latin typeface="Franklin Gothic Book" panose="020B0503020102020204" pitchFamily="34" charset="0"/>
              </a:rPr>
              <a:t>Diminution attendue de 40 % des quantités collectées en 2025</a:t>
            </a:r>
            <a:r>
              <a:rPr lang="fr-BE" dirty="0">
                <a:latin typeface="Franklin Gothic Book" panose="020B0503020102020204" pitchFamily="34" charset="0"/>
              </a:rPr>
              <a:t> = diminution des coûts de traitement et de transport</a:t>
            </a:r>
          </a:p>
        </p:txBody>
      </p:sp>
      <p:sp>
        <p:nvSpPr>
          <p:cNvPr id="21" name="ZoneTexte 20">
            <a:extLst>
              <a:ext uri="{FF2B5EF4-FFF2-40B4-BE49-F238E27FC236}">
                <a16:creationId xmlns:a16="http://schemas.microsoft.com/office/drawing/2014/main" id="{ACB240D4-7E22-4F08-A821-7BD88707A064}"/>
              </a:ext>
            </a:extLst>
          </p:cNvPr>
          <p:cNvSpPr txBox="1"/>
          <p:nvPr/>
        </p:nvSpPr>
        <p:spPr>
          <a:xfrm>
            <a:off x="246209" y="7712904"/>
            <a:ext cx="17795581" cy="1815882"/>
          </a:xfrm>
          <a:prstGeom prst="rect">
            <a:avLst/>
          </a:prstGeom>
          <a:noFill/>
          <a:ln w="38100">
            <a:solidFill>
              <a:srgbClr val="FF99CC"/>
            </a:solidFill>
          </a:ln>
        </p:spPr>
        <p:txBody>
          <a:bodyPr wrap="square" rtlCol="0">
            <a:spAutoFit/>
          </a:bodyPr>
          <a:lstStyle/>
          <a:p>
            <a:pPr algn="ctr"/>
            <a:r>
              <a:rPr lang="fr-BE" sz="2800" b="1" u="sng" dirty="0">
                <a:solidFill>
                  <a:schemeClr val="accent5"/>
                </a:solidFill>
                <a:latin typeface="Franklin Gothic Book" panose="020B0503020102020204" pitchFamily="34" charset="0"/>
              </a:rPr>
              <a:t>Conclusion : </a:t>
            </a:r>
          </a:p>
          <a:p>
            <a:pPr algn="ctr"/>
            <a:r>
              <a:rPr lang="fr-BE" sz="2800" b="1" dirty="0">
                <a:latin typeface="Franklin Gothic Book" panose="020B0503020102020204" pitchFamily="34" charset="0"/>
              </a:rPr>
              <a:t>Le contrôle d’accès s’avère être un outil efficace et équitable.</a:t>
            </a:r>
          </a:p>
          <a:p>
            <a:pPr algn="ctr"/>
            <a:r>
              <a:rPr lang="fr-BE" sz="2800" b="1" dirty="0">
                <a:latin typeface="Franklin Gothic Book" panose="020B0503020102020204" pitchFamily="34" charset="0"/>
              </a:rPr>
              <a:t>Il améliore la gestion des déchets, allège les coûts pour la collectivité et garantit un service de qualité aux habitants de notre zone.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042E-9AD9-47C2-8E6F-4313E5049AFD}"/>
            </a:ext>
          </a:extLst>
        </p:cNvPr>
        <p:cNvGrpSpPr/>
        <p:nvPr/>
      </p:nvGrpSpPr>
      <p:grpSpPr>
        <a:xfrm>
          <a:off x="0" y="0"/>
          <a:ext cx="0" cy="0"/>
          <a:chOff x="0" y="0"/>
          <a:chExt cx="0" cy="0"/>
        </a:xfrm>
      </p:grpSpPr>
      <p:sp>
        <p:nvSpPr>
          <p:cNvPr id="25" name="TextBox 128">
            <a:extLst>
              <a:ext uri="{FF2B5EF4-FFF2-40B4-BE49-F238E27FC236}">
                <a16:creationId xmlns:a16="http://schemas.microsoft.com/office/drawing/2014/main" id="{217AD957-5F45-6CAC-8690-7D5E7FB05363}"/>
              </a:ext>
            </a:extLst>
          </p:cNvPr>
          <p:cNvSpPr txBox="1"/>
          <p:nvPr/>
        </p:nvSpPr>
        <p:spPr>
          <a:xfrm>
            <a:off x="1362433" y="1292851"/>
            <a:ext cx="15563129" cy="1197764"/>
          </a:xfrm>
          <a:prstGeom prst="rect">
            <a:avLst/>
          </a:prstGeom>
        </p:spPr>
        <p:txBody>
          <a:bodyPr wrap="square" lIns="0" tIns="0" rIns="0" bIns="0" rtlCol="0" anchor="t">
            <a:spAutoFit/>
          </a:bodyPr>
          <a:lstStyle/>
          <a:p>
            <a:pPr algn="ctr">
              <a:lnSpc>
                <a:spcPts val="10000"/>
              </a:lnSpc>
            </a:pPr>
            <a:endParaRPr lang="en-US" sz="8000" b="1" u="sng"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
        <p:nvSpPr>
          <p:cNvPr id="17" name="Freeform 3">
            <a:extLst>
              <a:ext uri="{FF2B5EF4-FFF2-40B4-BE49-F238E27FC236}">
                <a16:creationId xmlns:a16="http://schemas.microsoft.com/office/drawing/2014/main" id="{B4CE48AB-4A89-60EB-4A00-01C76E73A244}"/>
              </a:ext>
            </a:extLst>
          </p:cNvPr>
          <p:cNvSpPr/>
          <p:nvPr/>
        </p:nvSpPr>
        <p:spPr>
          <a:xfrm>
            <a:off x="0" y="0"/>
            <a:ext cx="12573000" cy="2743588"/>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2"/>
            <a:stretch>
              <a:fillRect l="-1212" t="-10191" b="-486"/>
            </a:stretch>
          </a:blipFill>
          <a:ln cap="sq">
            <a:noFill/>
            <a:prstDash val="solid"/>
            <a:miter/>
          </a:ln>
        </p:spPr>
        <p:txBody>
          <a:bodyPr/>
          <a:lstStyle/>
          <a:p>
            <a:endParaRPr lang="fr-BE"/>
          </a:p>
        </p:txBody>
      </p:sp>
      <p:sp>
        <p:nvSpPr>
          <p:cNvPr id="19" name="TextBox 128">
            <a:extLst>
              <a:ext uri="{FF2B5EF4-FFF2-40B4-BE49-F238E27FC236}">
                <a16:creationId xmlns:a16="http://schemas.microsoft.com/office/drawing/2014/main" id="{071FD59D-6DC8-8CB7-28A5-7000691699DF}"/>
              </a:ext>
            </a:extLst>
          </p:cNvPr>
          <p:cNvSpPr txBox="1"/>
          <p:nvPr/>
        </p:nvSpPr>
        <p:spPr>
          <a:xfrm>
            <a:off x="2447563" y="4036439"/>
            <a:ext cx="14477999" cy="859659"/>
          </a:xfrm>
          <a:prstGeom prst="rect">
            <a:avLst/>
          </a:prstGeom>
        </p:spPr>
        <p:txBody>
          <a:bodyPr wrap="square" lIns="0" tIns="0" rIns="0" bIns="0" rtlCol="0" anchor="t">
            <a:spAutoFit/>
          </a:bodyPr>
          <a:lstStyle/>
          <a:p>
            <a:pPr algn="ctr">
              <a:lnSpc>
                <a:spcPts val="6647"/>
              </a:lnSpc>
            </a:pPr>
            <a:r>
              <a:rPr lang="fr-BE" sz="7200" b="1" dirty="0">
                <a:solidFill>
                  <a:srgbClr val="00CC99"/>
                </a:solidFill>
                <a:latin typeface="Libre Franklin Bold"/>
              </a:rPr>
              <a:t>Pour aller plus loin</a:t>
            </a:r>
            <a:endParaRPr lang="fr-BE" sz="7200" b="1" dirty="0">
              <a:solidFill>
                <a:srgbClr val="00CC99"/>
              </a:solidFill>
              <a:latin typeface="Libre Franklin Bold"/>
              <a:ea typeface="Libre Franklin Bold"/>
              <a:cs typeface="Libre Franklin Bold"/>
              <a:sym typeface="Libre Franklin Bold"/>
            </a:endParaRPr>
          </a:p>
        </p:txBody>
      </p:sp>
      <p:sp>
        <p:nvSpPr>
          <p:cNvPr id="5" name="Freeform 2">
            <a:extLst>
              <a:ext uri="{FF2B5EF4-FFF2-40B4-BE49-F238E27FC236}">
                <a16:creationId xmlns:a16="http://schemas.microsoft.com/office/drawing/2014/main" id="{F640F91C-EDDE-6D8F-AD84-8A27DF8E3B0D}"/>
              </a:ext>
            </a:extLst>
          </p:cNvPr>
          <p:cNvSpPr/>
          <p:nvPr/>
        </p:nvSpPr>
        <p:spPr>
          <a:xfrm>
            <a:off x="12432431" y="8953500"/>
            <a:ext cx="5855569" cy="1336329"/>
          </a:xfrm>
          <a:custGeom>
            <a:avLst/>
            <a:gdLst/>
            <a:ahLst/>
            <a:cxnLst/>
            <a:rect l="l" t="t" r="r" b="b"/>
            <a:pathLst>
              <a:path w="4636369" h="3118086">
                <a:moveTo>
                  <a:pt x="0" y="0"/>
                </a:moveTo>
                <a:lnTo>
                  <a:pt x="4636369" y="0"/>
                </a:lnTo>
                <a:lnTo>
                  <a:pt x="4636369" y="3118086"/>
                </a:lnTo>
                <a:lnTo>
                  <a:pt x="0" y="3118086"/>
                </a:lnTo>
                <a:lnTo>
                  <a:pt x="0" y="0"/>
                </a:lnTo>
                <a:close/>
              </a:path>
            </a:pathLst>
          </a:custGeom>
          <a:blipFill>
            <a:blip r:embed="rId3"/>
            <a:stretch>
              <a:fillRect/>
            </a:stretch>
          </a:blipFill>
        </p:spPr>
        <p:txBody>
          <a:bodyPr/>
          <a:lstStyle/>
          <a:p>
            <a:endParaRPr lang="fr-BE"/>
          </a:p>
        </p:txBody>
      </p:sp>
      <p:sp>
        <p:nvSpPr>
          <p:cNvPr id="18" name="Freeform 4">
            <a:extLst>
              <a:ext uri="{FF2B5EF4-FFF2-40B4-BE49-F238E27FC236}">
                <a16:creationId xmlns:a16="http://schemas.microsoft.com/office/drawing/2014/main" id="{3E3E9B48-97BD-AD28-9D24-D32CC2250C33}"/>
              </a:ext>
            </a:extLst>
          </p:cNvPr>
          <p:cNvSpPr/>
          <p:nvPr/>
        </p:nvSpPr>
        <p:spPr>
          <a:xfrm>
            <a:off x="0" y="3162300"/>
            <a:ext cx="1727236" cy="7124700"/>
          </a:xfrm>
          <a:custGeom>
            <a:avLst/>
            <a:gdLst/>
            <a:ahLst/>
            <a:cxnLst/>
            <a:rect l="l" t="t" r="r" b="b"/>
            <a:pathLst>
              <a:path w="2093556" h="5960124">
                <a:moveTo>
                  <a:pt x="0" y="0"/>
                </a:moveTo>
                <a:lnTo>
                  <a:pt x="2093556" y="0"/>
                </a:lnTo>
                <a:lnTo>
                  <a:pt x="2093556" y="5960124"/>
                </a:lnTo>
                <a:lnTo>
                  <a:pt x="0" y="5960124"/>
                </a:lnTo>
                <a:lnTo>
                  <a:pt x="0" y="0"/>
                </a:lnTo>
                <a:close/>
              </a:path>
            </a:pathLst>
          </a:custGeom>
          <a:blipFill>
            <a:blip r:embed="rId4"/>
            <a:stretch>
              <a:fillRect l="-10292"/>
            </a:stretch>
          </a:blipFill>
        </p:spPr>
        <p:txBody>
          <a:bodyPr/>
          <a:lstStyle/>
          <a:p>
            <a:endParaRPr lang="fr-BE" dirty="0"/>
          </a:p>
        </p:txBody>
      </p:sp>
      <p:sp>
        <p:nvSpPr>
          <p:cNvPr id="24" name="Freeform 6">
            <a:extLst>
              <a:ext uri="{FF2B5EF4-FFF2-40B4-BE49-F238E27FC236}">
                <a16:creationId xmlns:a16="http://schemas.microsoft.com/office/drawing/2014/main" id="{D6A3C211-90DF-296C-6C9F-6D6AB1FD8B87}"/>
              </a:ext>
            </a:extLst>
          </p:cNvPr>
          <p:cNvSpPr/>
          <p:nvPr/>
        </p:nvSpPr>
        <p:spPr>
          <a:xfrm>
            <a:off x="14249400" y="-224872"/>
            <a:ext cx="4038600" cy="2308324"/>
          </a:xfrm>
          <a:custGeom>
            <a:avLst/>
            <a:gdLst/>
            <a:ahLst/>
            <a:cxnLst/>
            <a:rect l="l" t="t" r="r" b="b"/>
            <a:pathLst>
              <a:path w="7094536" h="4023866">
                <a:moveTo>
                  <a:pt x="0" y="0"/>
                </a:moveTo>
                <a:lnTo>
                  <a:pt x="7094536" y="0"/>
                </a:lnTo>
                <a:lnTo>
                  <a:pt x="7094536" y="4023867"/>
                </a:lnTo>
                <a:lnTo>
                  <a:pt x="0" y="4023867"/>
                </a:lnTo>
                <a:lnTo>
                  <a:pt x="0" y="0"/>
                </a:lnTo>
                <a:close/>
              </a:path>
            </a:pathLst>
          </a:custGeom>
          <a:blipFill>
            <a:blip r:embed="rId5"/>
            <a:stretch>
              <a:fillRect l="-18868" t="-24631" r="-17288" b="-29723"/>
            </a:stretch>
          </a:blipFill>
        </p:spPr>
        <p:txBody>
          <a:bodyPr/>
          <a:lstStyle/>
          <a:p>
            <a:endParaRPr lang="fr-BE"/>
          </a:p>
        </p:txBody>
      </p:sp>
      <p:grpSp>
        <p:nvGrpSpPr>
          <p:cNvPr id="8" name="Group 13">
            <a:extLst>
              <a:ext uri="{FF2B5EF4-FFF2-40B4-BE49-F238E27FC236}">
                <a16:creationId xmlns:a16="http://schemas.microsoft.com/office/drawing/2014/main" id="{26C87361-2942-464A-9751-B11B08971EE5}"/>
              </a:ext>
            </a:extLst>
          </p:cNvPr>
          <p:cNvGrpSpPr/>
          <p:nvPr/>
        </p:nvGrpSpPr>
        <p:grpSpPr>
          <a:xfrm>
            <a:off x="8155634" y="7591847"/>
            <a:ext cx="2260750" cy="2142386"/>
            <a:chOff x="0" y="0"/>
            <a:chExt cx="3014333" cy="2856515"/>
          </a:xfrm>
        </p:grpSpPr>
        <p:grpSp>
          <p:nvGrpSpPr>
            <p:cNvPr id="9" name="Group 14">
              <a:extLst>
                <a:ext uri="{FF2B5EF4-FFF2-40B4-BE49-F238E27FC236}">
                  <a16:creationId xmlns:a16="http://schemas.microsoft.com/office/drawing/2014/main" id="{7B24C001-6F99-472A-B866-B2FF5562B876}"/>
                </a:ext>
              </a:extLst>
            </p:cNvPr>
            <p:cNvGrpSpPr/>
            <p:nvPr/>
          </p:nvGrpSpPr>
          <p:grpSpPr>
            <a:xfrm>
              <a:off x="0" y="0"/>
              <a:ext cx="3014333" cy="2856515"/>
              <a:chOff x="0" y="0"/>
              <a:chExt cx="3014333" cy="2856515"/>
            </a:xfrm>
          </p:grpSpPr>
          <p:sp>
            <p:nvSpPr>
              <p:cNvPr id="12" name="Freeform 15">
                <a:extLst>
                  <a:ext uri="{FF2B5EF4-FFF2-40B4-BE49-F238E27FC236}">
                    <a16:creationId xmlns:a16="http://schemas.microsoft.com/office/drawing/2014/main" id="{B8A82FA4-739A-48B0-9DC2-58D52D448424}"/>
                  </a:ext>
                </a:extLst>
              </p:cNvPr>
              <p:cNvSpPr/>
              <p:nvPr/>
            </p:nvSpPr>
            <p:spPr>
              <a:xfrm flipH="1">
                <a:off x="0" y="0"/>
                <a:ext cx="3014345" cy="2856484"/>
              </a:xfrm>
              <a:custGeom>
                <a:avLst/>
                <a:gdLst/>
                <a:ahLst/>
                <a:cxnLst/>
                <a:rect l="l" t="t" r="r" b="b"/>
                <a:pathLst>
                  <a:path w="3014345" h="2856484">
                    <a:moveTo>
                      <a:pt x="3014345" y="0"/>
                    </a:moveTo>
                    <a:lnTo>
                      <a:pt x="0" y="0"/>
                    </a:lnTo>
                    <a:lnTo>
                      <a:pt x="0" y="2856484"/>
                    </a:lnTo>
                    <a:lnTo>
                      <a:pt x="3014345" y="2856484"/>
                    </a:lnTo>
                    <a:lnTo>
                      <a:pt x="3014345" y="0"/>
                    </a:lnTo>
                    <a:close/>
                  </a:path>
                </a:pathLst>
              </a:custGeom>
              <a:blipFill>
                <a:blip r:embed="rId6"/>
                <a:stretch>
                  <a:fillRect t="-2762" b="-2763"/>
                </a:stretch>
              </a:blipFill>
            </p:spPr>
            <p:txBody>
              <a:bodyPr/>
              <a:lstStyle/>
              <a:p>
                <a:endParaRPr lang="fr-BE"/>
              </a:p>
            </p:txBody>
          </p:sp>
        </p:grpSp>
        <p:grpSp>
          <p:nvGrpSpPr>
            <p:cNvPr id="10" name="Group 16">
              <a:extLst>
                <a:ext uri="{FF2B5EF4-FFF2-40B4-BE49-F238E27FC236}">
                  <a16:creationId xmlns:a16="http://schemas.microsoft.com/office/drawing/2014/main" id="{7965E48E-C1F6-413E-B460-142C3F53474C}"/>
                </a:ext>
              </a:extLst>
            </p:cNvPr>
            <p:cNvGrpSpPr/>
            <p:nvPr/>
          </p:nvGrpSpPr>
          <p:grpSpPr>
            <a:xfrm rot="69734">
              <a:off x="1436605" y="1528976"/>
              <a:ext cx="909131" cy="580569"/>
              <a:chOff x="0" y="0"/>
              <a:chExt cx="909131" cy="580569"/>
            </a:xfrm>
          </p:grpSpPr>
          <p:sp>
            <p:nvSpPr>
              <p:cNvPr id="11" name="Freeform 17">
                <a:extLst>
                  <a:ext uri="{FF2B5EF4-FFF2-40B4-BE49-F238E27FC236}">
                    <a16:creationId xmlns:a16="http://schemas.microsoft.com/office/drawing/2014/main" id="{EB47E05B-A32C-4742-9768-2EE0DB98DC60}"/>
                  </a:ext>
                </a:extLst>
              </p:cNvPr>
              <p:cNvSpPr/>
              <p:nvPr/>
            </p:nvSpPr>
            <p:spPr>
              <a:xfrm>
                <a:off x="0" y="0"/>
                <a:ext cx="909193" cy="580517"/>
              </a:xfrm>
              <a:custGeom>
                <a:avLst/>
                <a:gdLst/>
                <a:ahLst/>
                <a:cxnLst/>
                <a:rect l="l" t="t" r="r" b="b"/>
                <a:pathLst>
                  <a:path w="909193" h="580517">
                    <a:moveTo>
                      <a:pt x="0" y="0"/>
                    </a:moveTo>
                    <a:lnTo>
                      <a:pt x="909193" y="0"/>
                    </a:lnTo>
                    <a:lnTo>
                      <a:pt x="909193" y="580517"/>
                    </a:lnTo>
                    <a:lnTo>
                      <a:pt x="0" y="580517"/>
                    </a:lnTo>
                    <a:lnTo>
                      <a:pt x="0" y="0"/>
                    </a:lnTo>
                    <a:close/>
                  </a:path>
                </a:pathLst>
              </a:custGeom>
              <a:blipFill>
                <a:blip r:embed="rId7"/>
                <a:stretch>
                  <a:fillRect t="-2958" r="6" b="-2967"/>
                </a:stretch>
              </a:blipFill>
            </p:spPr>
            <p:txBody>
              <a:bodyPr/>
              <a:lstStyle/>
              <a:p>
                <a:endParaRPr lang="fr-BE"/>
              </a:p>
            </p:txBody>
          </p:sp>
        </p:grpSp>
      </p:grpSp>
    </p:spTree>
    <p:extLst>
      <p:ext uri="{BB962C8B-B14F-4D97-AF65-F5344CB8AC3E}">
        <p14:creationId xmlns:p14="http://schemas.microsoft.com/office/powerpoint/2010/main" val="2033062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6B23E4-1E51-40F3-BE45-8F1D1701539B}"/>
              </a:ext>
            </a:extLst>
          </p:cNvPr>
          <p:cNvSpPr/>
          <p:nvPr/>
        </p:nvSpPr>
        <p:spPr>
          <a:xfrm>
            <a:off x="1659988" y="8689423"/>
            <a:ext cx="15263447" cy="461665"/>
          </a:xfrm>
          <a:prstGeom prst="rect">
            <a:avLst/>
          </a:prstGeom>
        </p:spPr>
        <p:txBody>
          <a:bodyPr wrap="square">
            <a:spAutoFit/>
          </a:bodyPr>
          <a:lstStyle/>
          <a:p>
            <a:r>
              <a:rPr lang="fr-BE" sz="2400" dirty="0">
                <a:latin typeface="Franklin Gothic Book" panose="020B0503020102020204" pitchFamily="34" charset="0"/>
                <a:hlinkClick r:id="rId2"/>
              </a:rPr>
              <a:t>https://www.tvcom.be/replay/emission/votre-commune-et-vous/votre-commune-et-vous-gestion-des-dechets/54748</a:t>
            </a:r>
            <a:r>
              <a:rPr lang="fr-BE" sz="2400" dirty="0">
                <a:latin typeface="Franklin Gothic Book" panose="020B0503020102020204" pitchFamily="34" charset="0"/>
              </a:rPr>
              <a:t> </a:t>
            </a:r>
          </a:p>
        </p:txBody>
      </p:sp>
      <p:pic>
        <p:nvPicPr>
          <p:cNvPr id="5" name="Image 4">
            <a:extLst>
              <a:ext uri="{FF2B5EF4-FFF2-40B4-BE49-F238E27FC236}">
                <a16:creationId xmlns:a16="http://schemas.microsoft.com/office/drawing/2014/main" id="{5B666785-0CBF-4E38-9A3C-5672DB00E6D6}"/>
              </a:ext>
            </a:extLst>
          </p:cNvPr>
          <p:cNvPicPr>
            <a:picLocks noChangeAspect="1"/>
          </p:cNvPicPr>
          <p:nvPr/>
        </p:nvPicPr>
        <p:blipFill>
          <a:blip r:embed="rId3"/>
          <a:stretch>
            <a:fillRect/>
          </a:stretch>
        </p:blipFill>
        <p:spPr>
          <a:xfrm>
            <a:off x="1835691" y="1135912"/>
            <a:ext cx="14616617" cy="6633176"/>
          </a:xfrm>
          <a:prstGeom prst="rect">
            <a:avLst/>
          </a:prstGeom>
        </p:spPr>
      </p:pic>
    </p:spTree>
    <p:extLst>
      <p:ext uri="{BB962C8B-B14F-4D97-AF65-F5344CB8AC3E}">
        <p14:creationId xmlns:p14="http://schemas.microsoft.com/office/powerpoint/2010/main" val="3916920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042E-9AD9-47C2-8E6F-4313E5049AFD}"/>
            </a:ext>
          </a:extLst>
        </p:cNvPr>
        <p:cNvGrpSpPr/>
        <p:nvPr/>
      </p:nvGrpSpPr>
      <p:grpSpPr>
        <a:xfrm>
          <a:off x="0" y="0"/>
          <a:ext cx="0" cy="0"/>
          <a:chOff x="0" y="0"/>
          <a:chExt cx="0" cy="0"/>
        </a:xfrm>
      </p:grpSpPr>
      <p:sp>
        <p:nvSpPr>
          <p:cNvPr id="25" name="TextBox 128">
            <a:extLst>
              <a:ext uri="{FF2B5EF4-FFF2-40B4-BE49-F238E27FC236}">
                <a16:creationId xmlns:a16="http://schemas.microsoft.com/office/drawing/2014/main" id="{217AD957-5F45-6CAC-8690-7D5E7FB05363}"/>
              </a:ext>
            </a:extLst>
          </p:cNvPr>
          <p:cNvSpPr txBox="1"/>
          <p:nvPr/>
        </p:nvSpPr>
        <p:spPr>
          <a:xfrm>
            <a:off x="1362433" y="1292851"/>
            <a:ext cx="15563129" cy="1197764"/>
          </a:xfrm>
          <a:prstGeom prst="rect">
            <a:avLst/>
          </a:prstGeom>
        </p:spPr>
        <p:txBody>
          <a:bodyPr wrap="square" lIns="0" tIns="0" rIns="0" bIns="0" rtlCol="0" anchor="t">
            <a:spAutoFit/>
          </a:bodyPr>
          <a:lstStyle/>
          <a:p>
            <a:pPr algn="ctr">
              <a:lnSpc>
                <a:spcPts val="10000"/>
              </a:lnSpc>
            </a:pPr>
            <a:endParaRPr lang="en-US" sz="8000" b="1" u="sng" dirty="0">
              <a:gradFill>
                <a:gsLst>
                  <a:gs pos="0">
                    <a:srgbClr val="47B04D"/>
                  </a:gs>
                  <a:gs pos="100000">
                    <a:srgbClr val="00B9D4"/>
                  </a:gs>
                </a:gsLst>
                <a:lin ang="5400000" scaled="1"/>
              </a:gradFill>
              <a:latin typeface="Franklin Gothic Book" panose="020B0503020102020204" pitchFamily="34" charset="0"/>
              <a:sym typeface="Libre Franklin Bold"/>
            </a:endParaRPr>
          </a:p>
        </p:txBody>
      </p:sp>
      <p:sp>
        <p:nvSpPr>
          <p:cNvPr id="17" name="Freeform 3">
            <a:extLst>
              <a:ext uri="{FF2B5EF4-FFF2-40B4-BE49-F238E27FC236}">
                <a16:creationId xmlns:a16="http://schemas.microsoft.com/office/drawing/2014/main" id="{B4CE48AB-4A89-60EB-4A00-01C76E73A244}"/>
              </a:ext>
            </a:extLst>
          </p:cNvPr>
          <p:cNvSpPr/>
          <p:nvPr/>
        </p:nvSpPr>
        <p:spPr>
          <a:xfrm>
            <a:off x="0" y="0"/>
            <a:ext cx="12573000" cy="2743588"/>
          </a:xfrm>
          <a:custGeom>
            <a:avLst/>
            <a:gdLst/>
            <a:ahLst/>
            <a:cxnLst/>
            <a:rect l="l" t="t" r="r" b="b"/>
            <a:pathLst>
              <a:path w="13453833" h="3402404">
                <a:moveTo>
                  <a:pt x="0" y="0"/>
                </a:moveTo>
                <a:lnTo>
                  <a:pt x="13453833" y="0"/>
                </a:lnTo>
                <a:lnTo>
                  <a:pt x="13453833" y="3402404"/>
                </a:lnTo>
                <a:lnTo>
                  <a:pt x="0" y="3402404"/>
                </a:lnTo>
                <a:lnTo>
                  <a:pt x="0" y="0"/>
                </a:lnTo>
                <a:close/>
              </a:path>
            </a:pathLst>
          </a:custGeom>
          <a:blipFill>
            <a:blip r:embed="rId2"/>
            <a:stretch>
              <a:fillRect l="-1212" t="-10191" b="-486"/>
            </a:stretch>
          </a:blipFill>
          <a:ln cap="sq">
            <a:noFill/>
            <a:prstDash val="solid"/>
            <a:miter/>
          </a:ln>
        </p:spPr>
        <p:txBody>
          <a:bodyPr/>
          <a:lstStyle/>
          <a:p>
            <a:endParaRPr lang="fr-BE"/>
          </a:p>
        </p:txBody>
      </p:sp>
      <p:sp>
        <p:nvSpPr>
          <p:cNvPr id="19" name="TextBox 128">
            <a:extLst>
              <a:ext uri="{FF2B5EF4-FFF2-40B4-BE49-F238E27FC236}">
                <a16:creationId xmlns:a16="http://schemas.microsoft.com/office/drawing/2014/main" id="{071FD59D-6DC8-8CB7-28A5-7000691699DF}"/>
              </a:ext>
            </a:extLst>
          </p:cNvPr>
          <p:cNvSpPr txBox="1"/>
          <p:nvPr/>
        </p:nvSpPr>
        <p:spPr>
          <a:xfrm>
            <a:off x="2170472" y="4210777"/>
            <a:ext cx="14477999" cy="859659"/>
          </a:xfrm>
          <a:prstGeom prst="rect">
            <a:avLst/>
          </a:prstGeom>
        </p:spPr>
        <p:txBody>
          <a:bodyPr wrap="square" lIns="0" tIns="0" rIns="0" bIns="0" rtlCol="0" anchor="t">
            <a:spAutoFit/>
          </a:bodyPr>
          <a:lstStyle/>
          <a:p>
            <a:pPr algn="ctr">
              <a:lnSpc>
                <a:spcPts val="6647"/>
              </a:lnSpc>
            </a:pPr>
            <a:r>
              <a:rPr lang="fr-BE" sz="7200" b="1" dirty="0">
                <a:solidFill>
                  <a:srgbClr val="00CC99"/>
                </a:solidFill>
                <a:latin typeface="Libre Franklin Bold"/>
              </a:rPr>
              <a:t>Echanges avec la population</a:t>
            </a:r>
            <a:endParaRPr lang="fr-BE" sz="7200" b="1" dirty="0">
              <a:solidFill>
                <a:srgbClr val="00CC99"/>
              </a:solidFill>
              <a:latin typeface="Libre Franklin Bold"/>
              <a:ea typeface="Libre Franklin Bold"/>
              <a:cs typeface="Libre Franklin Bold"/>
              <a:sym typeface="Libre Franklin Bold"/>
            </a:endParaRPr>
          </a:p>
        </p:txBody>
      </p:sp>
      <p:sp>
        <p:nvSpPr>
          <p:cNvPr id="5" name="Freeform 2">
            <a:extLst>
              <a:ext uri="{FF2B5EF4-FFF2-40B4-BE49-F238E27FC236}">
                <a16:creationId xmlns:a16="http://schemas.microsoft.com/office/drawing/2014/main" id="{F640F91C-EDDE-6D8F-AD84-8A27DF8E3B0D}"/>
              </a:ext>
            </a:extLst>
          </p:cNvPr>
          <p:cNvSpPr/>
          <p:nvPr/>
        </p:nvSpPr>
        <p:spPr>
          <a:xfrm>
            <a:off x="12432431" y="8953500"/>
            <a:ext cx="5855569" cy="1336329"/>
          </a:xfrm>
          <a:custGeom>
            <a:avLst/>
            <a:gdLst/>
            <a:ahLst/>
            <a:cxnLst/>
            <a:rect l="l" t="t" r="r" b="b"/>
            <a:pathLst>
              <a:path w="4636369" h="3118086">
                <a:moveTo>
                  <a:pt x="0" y="0"/>
                </a:moveTo>
                <a:lnTo>
                  <a:pt x="4636369" y="0"/>
                </a:lnTo>
                <a:lnTo>
                  <a:pt x="4636369" y="3118086"/>
                </a:lnTo>
                <a:lnTo>
                  <a:pt x="0" y="3118086"/>
                </a:lnTo>
                <a:lnTo>
                  <a:pt x="0" y="0"/>
                </a:lnTo>
                <a:close/>
              </a:path>
            </a:pathLst>
          </a:custGeom>
          <a:blipFill>
            <a:blip r:embed="rId3"/>
            <a:stretch>
              <a:fillRect/>
            </a:stretch>
          </a:blipFill>
        </p:spPr>
        <p:txBody>
          <a:bodyPr/>
          <a:lstStyle/>
          <a:p>
            <a:endParaRPr lang="fr-BE"/>
          </a:p>
        </p:txBody>
      </p:sp>
      <p:sp>
        <p:nvSpPr>
          <p:cNvPr id="18" name="Freeform 4">
            <a:extLst>
              <a:ext uri="{FF2B5EF4-FFF2-40B4-BE49-F238E27FC236}">
                <a16:creationId xmlns:a16="http://schemas.microsoft.com/office/drawing/2014/main" id="{3E3E9B48-97BD-AD28-9D24-D32CC2250C33}"/>
              </a:ext>
            </a:extLst>
          </p:cNvPr>
          <p:cNvSpPr/>
          <p:nvPr/>
        </p:nvSpPr>
        <p:spPr>
          <a:xfrm>
            <a:off x="0" y="3162300"/>
            <a:ext cx="1727236" cy="7124700"/>
          </a:xfrm>
          <a:custGeom>
            <a:avLst/>
            <a:gdLst/>
            <a:ahLst/>
            <a:cxnLst/>
            <a:rect l="l" t="t" r="r" b="b"/>
            <a:pathLst>
              <a:path w="2093556" h="5960124">
                <a:moveTo>
                  <a:pt x="0" y="0"/>
                </a:moveTo>
                <a:lnTo>
                  <a:pt x="2093556" y="0"/>
                </a:lnTo>
                <a:lnTo>
                  <a:pt x="2093556" y="5960124"/>
                </a:lnTo>
                <a:lnTo>
                  <a:pt x="0" y="5960124"/>
                </a:lnTo>
                <a:lnTo>
                  <a:pt x="0" y="0"/>
                </a:lnTo>
                <a:close/>
              </a:path>
            </a:pathLst>
          </a:custGeom>
          <a:blipFill>
            <a:blip r:embed="rId4"/>
            <a:stretch>
              <a:fillRect l="-10292"/>
            </a:stretch>
          </a:blipFill>
        </p:spPr>
        <p:txBody>
          <a:bodyPr/>
          <a:lstStyle/>
          <a:p>
            <a:endParaRPr lang="fr-BE" dirty="0"/>
          </a:p>
        </p:txBody>
      </p:sp>
      <p:sp>
        <p:nvSpPr>
          <p:cNvPr id="24" name="Freeform 6">
            <a:extLst>
              <a:ext uri="{FF2B5EF4-FFF2-40B4-BE49-F238E27FC236}">
                <a16:creationId xmlns:a16="http://schemas.microsoft.com/office/drawing/2014/main" id="{D6A3C211-90DF-296C-6C9F-6D6AB1FD8B87}"/>
              </a:ext>
            </a:extLst>
          </p:cNvPr>
          <p:cNvSpPr/>
          <p:nvPr/>
        </p:nvSpPr>
        <p:spPr>
          <a:xfrm>
            <a:off x="14249400" y="-224872"/>
            <a:ext cx="4038600" cy="2308324"/>
          </a:xfrm>
          <a:custGeom>
            <a:avLst/>
            <a:gdLst/>
            <a:ahLst/>
            <a:cxnLst/>
            <a:rect l="l" t="t" r="r" b="b"/>
            <a:pathLst>
              <a:path w="7094536" h="4023866">
                <a:moveTo>
                  <a:pt x="0" y="0"/>
                </a:moveTo>
                <a:lnTo>
                  <a:pt x="7094536" y="0"/>
                </a:lnTo>
                <a:lnTo>
                  <a:pt x="7094536" y="4023867"/>
                </a:lnTo>
                <a:lnTo>
                  <a:pt x="0" y="4023867"/>
                </a:lnTo>
                <a:lnTo>
                  <a:pt x="0" y="0"/>
                </a:lnTo>
                <a:close/>
              </a:path>
            </a:pathLst>
          </a:custGeom>
          <a:blipFill>
            <a:blip r:embed="rId5"/>
            <a:stretch>
              <a:fillRect l="-18868" t="-24631" r="-17288" b="-29723"/>
            </a:stretch>
          </a:blipFill>
        </p:spPr>
        <p:txBody>
          <a:bodyPr/>
          <a:lstStyle/>
          <a:p>
            <a:endParaRPr lang="fr-BE"/>
          </a:p>
        </p:txBody>
      </p:sp>
      <p:grpSp>
        <p:nvGrpSpPr>
          <p:cNvPr id="8" name="Group 13">
            <a:extLst>
              <a:ext uri="{FF2B5EF4-FFF2-40B4-BE49-F238E27FC236}">
                <a16:creationId xmlns:a16="http://schemas.microsoft.com/office/drawing/2014/main" id="{26C87361-2942-464A-9751-B11B08971EE5}"/>
              </a:ext>
            </a:extLst>
          </p:cNvPr>
          <p:cNvGrpSpPr/>
          <p:nvPr/>
        </p:nvGrpSpPr>
        <p:grpSpPr>
          <a:xfrm>
            <a:off x="8155634" y="7591847"/>
            <a:ext cx="2260750" cy="2142386"/>
            <a:chOff x="0" y="0"/>
            <a:chExt cx="3014333" cy="2856515"/>
          </a:xfrm>
        </p:grpSpPr>
        <p:grpSp>
          <p:nvGrpSpPr>
            <p:cNvPr id="9" name="Group 14">
              <a:extLst>
                <a:ext uri="{FF2B5EF4-FFF2-40B4-BE49-F238E27FC236}">
                  <a16:creationId xmlns:a16="http://schemas.microsoft.com/office/drawing/2014/main" id="{7B24C001-6F99-472A-B866-B2FF5562B876}"/>
                </a:ext>
              </a:extLst>
            </p:cNvPr>
            <p:cNvGrpSpPr/>
            <p:nvPr/>
          </p:nvGrpSpPr>
          <p:grpSpPr>
            <a:xfrm>
              <a:off x="0" y="0"/>
              <a:ext cx="3014333" cy="2856515"/>
              <a:chOff x="0" y="0"/>
              <a:chExt cx="3014333" cy="2856515"/>
            </a:xfrm>
          </p:grpSpPr>
          <p:sp>
            <p:nvSpPr>
              <p:cNvPr id="12" name="Freeform 15">
                <a:extLst>
                  <a:ext uri="{FF2B5EF4-FFF2-40B4-BE49-F238E27FC236}">
                    <a16:creationId xmlns:a16="http://schemas.microsoft.com/office/drawing/2014/main" id="{B8A82FA4-739A-48B0-9DC2-58D52D448424}"/>
                  </a:ext>
                </a:extLst>
              </p:cNvPr>
              <p:cNvSpPr/>
              <p:nvPr/>
            </p:nvSpPr>
            <p:spPr>
              <a:xfrm flipH="1">
                <a:off x="0" y="0"/>
                <a:ext cx="3014345" cy="2856484"/>
              </a:xfrm>
              <a:custGeom>
                <a:avLst/>
                <a:gdLst/>
                <a:ahLst/>
                <a:cxnLst/>
                <a:rect l="l" t="t" r="r" b="b"/>
                <a:pathLst>
                  <a:path w="3014345" h="2856484">
                    <a:moveTo>
                      <a:pt x="3014345" y="0"/>
                    </a:moveTo>
                    <a:lnTo>
                      <a:pt x="0" y="0"/>
                    </a:lnTo>
                    <a:lnTo>
                      <a:pt x="0" y="2856484"/>
                    </a:lnTo>
                    <a:lnTo>
                      <a:pt x="3014345" y="2856484"/>
                    </a:lnTo>
                    <a:lnTo>
                      <a:pt x="3014345" y="0"/>
                    </a:lnTo>
                    <a:close/>
                  </a:path>
                </a:pathLst>
              </a:custGeom>
              <a:blipFill>
                <a:blip r:embed="rId6"/>
                <a:stretch>
                  <a:fillRect t="-2762" b="-2763"/>
                </a:stretch>
              </a:blipFill>
            </p:spPr>
            <p:txBody>
              <a:bodyPr/>
              <a:lstStyle/>
              <a:p>
                <a:endParaRPr lang="fr-BE"/>
              </a:p>
            </p:txBody>
          </p:sp>
        </p:grpSp>
        <p:grpSp>
          <p:nvGrpSpPr>
            <p:cNvPr id="10" name="Group 16">
              <a:extLst>
                <a:ext uri="{FF2B5EF4-FFF2-40B4-BE49-F238E27FC236}">
                  <a16:creationId xmlns:a16="http://schemas.microsoft.com/office/drawing/2014/main" id="{7965E48E-C1F6-413E-B460-142C3F53474C}"/>
                </a:ext>
              </a:extLst>
            </p:cNvPr>
            <p:cNvGrpSpPr/>
            <p:nvPr/>
          </p:nvGrpSpPr>
          <p:grpSpPr>
            <a:xfrm rot="69734">
              <a:off x="1436605" y="1528976"/>
              <a:ext cx="909131" cy="580569"/>
              <a:chOff x="0" y="0"/>
              <a:chExt cx="909131" cy="580569"/>
            </a:xfrm>
          </p:grpSpPr>
          <p:sp>
            <p:nvSpPr>
              <p:cNvPr id="11" name="Freeform 17">
                <a:extLst>
                  <a:ext uri="{FF2B5EF4-FFF2-40B4-BE49-F238E27FC236}">
                    <a16:creationId xmlns:a16="http://schemas.microsoft.com/office/drawing/2014/main" id="{EB47E05B-A32C-4742-9768-2EE0DB98DC60}"/>
                  </a:ext>
                </a:extLst>
              </p:cNvPr>
              <p:cNvSpPr/>
              <p:nvPr/>
            </p:nvSpPr>
            <p:spPr>
              <a:xfrm>
                <a:off x="0" y="0"/>
                <a:ext cx="909193" cy="580517"/>
              </a:xfrm>
              <a:custGeom>
                <a:avLst/>
                <a:gdLst/>
                <a:ahLst/>
                <a:cxnLst/>
                <a:rect l="l" t="t" r="r" b="b"/>
                <a:pathLst>
                  <a:path w="909193" h="580517">
                    <a:moveTo>
                      <a:pt x="0" y="0"/>
                    </a:moveTo>
                    <a:lnTo>
                      <a:pt x="909193" y="0"/>
                    </a:lnTo>
                    <a:lnTo>
                      <a:pt x="909193" y="580517"/>
                    </a:lnTo>
                    <a:lnTo>
                      <a:pt x="0" y="580517"/>
                    </a:lnTo>
                    <a:lnTo>
                      <a:pt x="0" y="0"/>
                    </a:lnTo>
                    <a:close/>
                  </a:path>
                </a:pathLst>
              </a:custGeom>
              <a:blipFill>
                <a:blip r:embed="rId7"/>
                <a:stretch>
                  <a:fillRect t="-2958" r="6" b="-2967"/>
                </a:stretch>
              </a:blipFill>
            </p:spPr>
            <p:txBody>
              <a:bodyPr/>
              <a:lstStyle/>
              <a:p>
                <a:endParaRPr lang="fr-BE"/>
              </a:p>
            </p:txBody>
          </p:sp>
        </p:grpSp>
      </p:grpSp>
    </p:spTree>
    <p:extLst>
      <p:ext uri="{BB962C8B-B14F-4D97-AF65-F5344CB8AC3E}">
        <p14:creationId xmlns:p14="http://schemas.microsoft.com/office/powerpoint/2010/main" val="160875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1CD7FA-7749-E226-50D7-D05535A4A25A}"/>
              </a:ext>
            </a:extLst>
          </p:cNvPr>
          <p:cNvSpPr>
            <a:spLocks noGrp="1"/>
          </p:cNvSpPr>
          <p:nvPr>
            <p:ph type="body" sz="quarter" idx="11"/>
          </p:nvPr>
        </p:nvSpPr>
        <p:spPr/>
        <p:txBody>
          <a:bodyPr/>
          <a:lstStyle/>
          <a:p>
            <a:r>
              <a:rPr lang="en-US" dirty="0"/>
              <a:t>Réunion </a:t>
            </a:r>
            <a:r>
              <a:rPr lang="en-US" dirty="0" err="1"/>
              <a:t>citoyenne</a:t>
            </a:r>
            <a:r>
              <a:rPr lang="en-US" dirty="0"/>
              <a:t> - 19 </a:t>
            </a:r>
            <a:r>
              <a:rPr lang="en-US" dirty="0" err="1"/>
              <a:t>novembre</a:t>
            </a:r>
            <a:r>
              <a:rPr lang="en-US" dirty="0"/>
              <a:t> 2025</a:t>
            </a:r>
          </a:p>
        </p:txBody>
      </p:sp>
      <p:sp>
        <p:nvSpPr>
          <p:cNvPr id="3" name="Text Placeholder 2">
            <a:extLst>
              <a:ext uri="{FF2B5EF4-FFF2-40B4-BE49-F238E27FC236}">
                <a16:creationId xmlns:a16="http://schemas.microsoft.com/office/drawing/2014/main" id="{FE2F5656-2E6C-36F3-CBD3-C4C776E10F7A}"/>
              </a:ext>
            </a:extLst>
          </p:cNvPr>
          <p:cNvSpPr>
            <a:spLocks noGrp="1"/>
          </p:cNvSpPr>
          <p:nvPr>
            <p:ph type="body" sz="quarter" idx="14"/>
          </p:nvPr>
        </p:nvSpPr>
        <p:spPr>
          <a:xfrm>
            <a:off x="1232302" y="2147439"/>
            <a:ext cx="14061638" cy="5992128"/>
          </a:xfrm>
        </p:spPr>
        <p:txBody>
          <a:bodyPr/>
          <a:lstStyle/>
          <a:p>
            <a:pPr>
              <a:lnSpc>
                <a:spcPct val="100000"/>
              </a:lnSpc>
            </a:pPr>
            <a:r>
              <a:rPr lang="en-US" sz="8100" dirty="0" err="1">
                <a:latin typeface="Source Sans Pro Semibold"/>
                <a:ea typeface="Source Sans Pro Semibold"/>
              </a:rPr>
              <a:t>Projet</a:t>
            </a:r>
            <a:r>
              <a:rPr lang="en-US" sz="8100" dirty="0">
                <a:latin typeface="Source Sans Pro Semibold"/>
                <a:ea typeface="Source Sans Pro Semibold"/>
              </a:rPr>
              <a:t> de </a:t>
            </a:r>
            <a:r>
              <a:rPr lang="en-US" sz="8100" dirty="0" err="1">
                <a:latin typeface="Source Sans Pro Semibold"/>
                <a:ea typeface="Source Sans Pro Semibold"/>
              </a:rPr>
              <a:t>recyparc</a:t>
            </a:r>
            <a:r>
              <a:rPr lang="en-US" sz="8100" dirty="0">
                <a:latin typeface="Source Sans Pro Semibold"/>
                <a:ea typeface="Source Sans Pro Semibold"/>
              </a:rPr>
              <a:t> Mont-Saint-Guibert</a:t>
            </a:r>
          </a:p>
        </p:txBody>
      </p:sp>
      <p:sp>
        <p:nvSpPr>
          <p:cNvPr id="4" name="Slide Number Placeholder 3">
            <a:extLst>
              <a:ext uri="{FF2B5EF4-FFF2-40B4-BE49-F238E27FC236}">
                <a16:creationId xmlns:a16="http://schemas.microsoft.com/office/drawing/2014/main" id="{2CE715FC-C0D2-0AE8-24D6-EA3206970483}"/>
              </a:ext>
            </a:extLst>
          </p:cNvPr>
          <p:cNvSpPr>
            <a:spLocks noGrp="1"/>
          </p:cNvSpPr>
          <p:nvPr>
            <p:ph type="sldNum" sz="quarter" idx="4"/>
          </p:nvPr>
        </p:nvSpPr>
        <p:spPr/>
        <p:txBody>
          <a:bodyPr/>
          <a:lstStyle/>
          <a:p>
            <a:fld id="{23A50E62-C0ED-D548-8900-3F15E6459756}" type="slidenum">
              <a:rPr lang="nl-NL" smtClean="0"/>
              <a:pPr/>
              <a:t>33</a:t>
            </a:fld>
            <a:endParaRPr lang="nl-NL"/>
          </a:p>
        </p:txBody>
      </p:sp>
    </p:spTree>
    <p:extLst>
      <p:ext uri="{BB962C8B-B14F-4D97-AF65-F5344CB8AC3E}">
        <p14:creationId xmlns:p14="http://schemas.microsoft.com/office/powerpoint/2010/main" val="446821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9CA52A-1DEB-A5D1-7DAA-3D720E2BFB6A}"/>
              </a:ext>
            </a:extLst>
          </p:cNvPr>
          <p:cNvSpPr>
            <a:spLocks noGrp="1"/>
          </p:cNvSpPr>
          <p:nvPr>
            <p:ph type="body" sz="quarter" idx="13"/>
          </p:nvPr>
        </p:nvSpPr>
        <p:spPr/>
        <p:txBody>
          <a:bodyPr/>
          <a:lstStyle/>
          <a:p>
            <a:r>
              <a:rPr lang="fr-BE" dirty="0"/>
              <a:t>Présentation Renewi</a:t>
            </a:r>
            <a:endParaRPr lang="nl-BE" dirty="0"/>
          </a:p>
        </p:txBody>
      </p:sp>
      <p:sp>
        <p:nvSpPr>
          <p:cNvPr id="3" name="Slide Number Placeholder 2">
            <a:extLst>
              <a:ext uri="{FF2B5EF4-FFF2-40B4-BE49-F238E27FC236}">
                <a16:creationId xmlns:a16="http://schemas.microsoft.com/office/drawing/2014/main" id="{D756C0CF-4D5C-BECB-B760-5C1EF32C4083}"/>
              </a:ext>
            </a:extLst>
          </p:cNvPr>
          <p:cNvSpPr>
            <a:spLocks noGrp="1"/>
          </p:cNvSpPr>
          <p:nvPr>
            <p:ph type="sldNum" sz="quarter" idx="4"/>
          </p:nvPr>
        </p:nvSpPr>
        <p:spPr/>
        <p:txBody>
          <a:bodyPr/>
          <a:lstStyle/>
          <a:p>
            <a:fld id="{23A50E62-C0ED-D548-8900-3F15E6459756}" type="slidenum">
              <a:rPr lang="nl-NL" smtClean="0"/>
              <a:pPr/>
              <a:t>34</a:t>
            </a:fld>
            <a:endParaRPr lang="nl-NL"/>
          </a:p>
        </p:txBody>
      </p:sp>
    </p:spTree>
    <p:extLst>
      <p:ext uri="{BB962C8B-B14F-4D97-AF65-F5344CB8AC3E}">
        <p14:creationId xmlns:p14="http://schemas.microsoft.com/office/powerpoint/2010/main" val="680145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1F9D2-71C5-079B-895E-DAA3E6E58737}"/>
            </a:ext>
          </a:extLst>
        </p:cNvPr>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EA606778-F923-76C2-8C42-D2F3D4331DD4}"/>
              </a:ext>
            </a:extLst>
          </p:cNvPr>
          <p:cNvSpPr>
            <a:spLocks noGrp="1"/>
          </p:cNvSpPr>
          <p:nvPr>
            <p:ph type="body" sz="quarter" idx="27"/>
          </p:nvPr>
        </p:nvSpPr>
        <p:spPr>
          <a:xfrm>
            <a:off x="12757333" y="5287736"/>
            <a:ext cx="5031608" cy="1694187"/>
          </a:xfrm>
        </p:spPr>
        <p:txBody>
          <a:bodyPr/>
          <a:lstStyle/>
          <a:p>
            <a:pPr>
              <a:lnSpc>
                <a:spcPct val="100000"/>
              </a:lnSpc>
            </a:pPr>
            <a:r>
              <a:rPr lang="fr-FR" sz="2700" dirty="0">
                <a:latin typeface="+mn-lt"/>
                <a:ea typeface="Source Sans Pro"/>
              </a:rPr>
              <a:t>Protéger la planète en donnant une nouvelle vie aux matériaux usagés.</a:t>
            </a:r>
          </a:p>
        </p:txBody>
      </p:sp>
      <p:sp>
        <p:nvSpPr>
          <p:cNvPr id="3" name="Slide Number Placeholder 2">
            <a:extLst>
              <a:ext uri="{FF2B5EF4-FFF2-40B4-BE49-F238E27FC236}">
                <a16:creationId xmlns:a16="http://schemas.microsoft.com/office/drawing/2014/main" id="{4A807898-DC50-7D05-BF03-F27CC17E634D}"/>
              </a:ext>
            </a:extLst>
          </p:cNvPr>
          <p:cNvSpPr>
            <a:spLocks noGrp="1"/>
          </p:cNvSpPr>
          <p:nvPr>
            <p:ph type="sldNum" sz="quarter" idx="4"/>
          </p:nvPr>
        </p:nvSpPr>
        <p:spPr/>
        <p:txBody>
          <a:bodyPr/>
          <a:lstStyle/>
          <a:p>
            <a:fld id="{23A50E62-C0ED-D548-8900-3F15E6459756}" type="slidenum">
              <a:rPr lang="nl-NL" smtClean="0"/>
              <a:pPr/>
              <a:t>35</a:t>
            </a:fld>
            <a:endParaRPr lang="nl-NL"/>
          </a:p>
        </p:txBody>
      </p:sp>
      <p:sp>
        <p:nvSpPr>
          <p:cNvPr id="2" name="TextBox 1">
            <a:extLst>
              <a:ext uri="{FF2B5EF4-FFF2-40B4-BE49-F238E27FC236}">
                <a16:creationId xmlns:a16="http://schemas.microsoft.com/office/drawing/2014/main" id="{C1E13646-E310-7391-4070-1A5CAC71BFF8}"/>
              </a:ext>
            </a:extLst>
          </p:cNvPr>
          <p:cNvSpPr txBox="1"/>
          <p:nvPr/>
        </p:nvSpPr>
        <p:spPr>
          <a:xfrm>
            <a:off x="12585882" y="4834890"/>
            <a:ext cx="4791528" cy="877163"/>
          </a:xfrm>
          <a:prstGeom prst="rect">
            <a:avLst/>
          </a:prstGeom>
          <a:noFill/>
        </p:spPr>
        <p:txBody>
          <a:bodyPr wrap="square" lIns="137160" tIns="68580" rIns="137160" bIns="68580" rtlCol="0" anchor="t">
            <a:spAutoFit/>
          </a:bodyPr>
          <a:lstStyle/>
          <a:p>
            <a:pPr algn="l"/>
            <a:r>
              <a:rPr lang="en-US" sz="4800" dirty="0">
                <a:solidFill>
                  <a:schemeClr val="tx2"/>
                </a:solidFill>
                <a:latin typeface="Source Sans Pro Semibold"/>
                <a:ea typeface="Source Sans Pro Semibold"/>
              </a:rPr>
              <a:t>Notre mission</a:t>
            </a:r>
          </a:p>
        </p:txBody>
      </p:sp>
      <p:pic>
        <p:nvPicPr>
          <p:cNvPr id="8" name="Picture Placeholder 7" descr="A round object with wood shavings on a green surface&#10;&#10;AI-generated content may be incorrect.">
            <a:extLst>
              <a:ext uri="{FF2B5EF4-FFF2-40B4-BE49-F238E27FC236}">
                <a16:creationId xmlns:a16="http://schemas.microsoft.com/office/drawing/2014/main" id="{A9B3E4CE-F519-F15A-2F10-97CA6BD66F54}"/>
              </a:ext>
            </a:extLst>
          </p:cNvPr>
          <p:cNvPicPr>
            <a:picLocks noGrp="1" noChangeAspect="1"/>
          </p:cNvPicPr>
          <p:nvPr>
            <p:ph type="pic" sz="quarter" idx="30"/>
          </p:nvPr>
        </p:nvPicPr>
        <p:blipFill>
          <a:blip r:embed="rId3" cstate="email">
            <a:extLst>
              <a:ext uri="{28A0092B-C50C-407E-A947-70E740481C1C}">
                <a14:useLocalDpi xmlns:a14="http://schemas.microsoft.com/office/drawing/2010/main"/>
              </a:ext>
            </a:extLst>
          </a:blip>
          <a:srcRect/>
          <a:stretch/>
        </p:blipFill>
        <p:spPr>
          <a:xfrm>
            <a:off x="2" y="0"/>
            <a:ext cx="12180114" cy="10287000"/>
          </a:xfrm>
          <a:prstGeom prst="rect">
            <a:avLst/>
          </a:prstGeom>
        </p:spPr>
      </p:pic>
    </p:spTree>
    <p:extLst>
      <p:ext uri="{BB962C8B-B14F-4D97-AF65-F5344CB8AC3E}">
        <p14:creationId xmlns:p14="http://schemas.microsoft.com/office/powerpoint/2010/main" val="2786966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C1AA889-3FF6-E4BC-31C3-E1F4414B0BFF}"/>
              </a:ext>
            </a:extLst>
          </p:cNvPr>
          <p:cNvSpPr>
            <a:spLocks noGrp="1"/>
          </p:cNvSpPr>
          <p:nvPr>
            <p:ph type="body" sz="quarter" idx="28"/>
          </p:nvPr>
        </p:nvSpPr>
        <p:spPr>
          <a:xfrm>
            <a:off x="1284282" y="1888418"/>
            <a:ext cx="10703502" cy="740102"/>
          </a:xfrm>
        </p:spPr>
        <p:txBody>
          <a:bodyPr>
            <a:normAutofit fontScale="92500" lnSpcReduction="20000"/>
          </a:bodyPr>
          <a:lstStyle/>
          <a:p>
            <a:r>
              <a:rPr lang="fr-FR" dirty="0">
                <a:solidFill>
                  <a:schemeClr val="accent1"/>
                </a:solidFill>
                <a:latin typeface="Source Sans Pro"/>
                <a:ea typeface="Source Sans Pro"/>
              </a:rPr>
              <a:t>Le fondement de tout ce que nous faisons, de qui nous sommes et de la manière dont nous agissons </a:t>
            </a:r>
          </a:p>
        </p:txBody>
      </p:sp>
      <p:sp>
        <p:nvSpPr>
          <p:cNvPr id="5" name="Title 4">
            <a:extLst>
              <a:ext uri="{FF2B5EF4-FFF2-40B4-BE49-F238E27FC236}">
                <a16:creationId xmlns:a16="http://schemas.microsoft.com/office/drawing/2014/main" id="{101BA612-10B3-98EA-2CE5-6EE9BFA1C339}"/>
              </a:ext>
            </a:extLst>
          </p:cNvPr>
          <p:cNvSpPr>
            <a:spLocks noGrp="1"/>
          </p:cNvSpPr>
          <p:nvPr>
            <p:ph type="title"/>
          </p:nvPr>
        </p:nvSpPr>
        <p:spPr/>
        <p:txBody>
          <a:bodyPr/>
          <a:lstStyle/>
          <a:p>
            <a:r>
              <a:rPr lang="en-US" dirty="0"/>
              <a:t>Nos valeurs</a:t>
            </a:r>
          </a:p>
        </p:txBody>
      </p:sp>
      <p:sp>
        <p:nvSpPr>
          <p:cNvPr id="6" name="Slide Number Placeholder 5">
            <a:extLst>
              <a:ext uri="{FF2B5EF4-FFF2-40B4-BE49-F238E27FC236}">
                <a16:creationId xmlns:a16="http://schemas.microsoft.com/office/drawing/2014/main" id="{EA701FAE-B6CF-FCBE-C69B-8C47B892E570}"/>
              </a:ext>
            </a:extLst>
          </p:cNvPr>
          <p:cNvSpPr>
            <a:spLocks noGrp="1"/>
          </p:cNvSpPr>
          <p:nvPr>
            <p:ph type="sldNum" sz="quarter" idx="4"/>
          </p:nvPr>
        </p:nvSpPr>
        <p:spPr/>
        <p:txBody>
          <a:bodyPr/>
          <a:lstStyle/>
          <a:p>
            <a:fld id="{23A50E62-C0ED-D548-8900-3F15E6459756}" type="slidenum">
              <a:rPr lang="nl-NL" smtClean="0"/>
              <a:pPr/>
              <a:t>36</a:t>
            </a:fld>
            <a:endParaRPr lang="nl-NL"/>
          </a:p>
        </p:txBody>
      </p:sp>
      <p:sp>
        <p:nvSpPr>
          <p:cNvPr id="19" name="Text Placeholder 2">
            <a:extLst>
              <a:ext uri="{FF2B5EF4-FFF2-40B4-BE49-F238E27FC236}">
                <a16:creationId xmlns:a16="http://schemas.microsoft.com/office/drawing/2014/main" id="{3E789EDB-3997-1411-94A1-19F9EB493809}"/>
              </a:ext>
            </a:extLst>
          </p:cNvPr>
          <p:cNvSpPr>
            <a:spLocks noGrp="1"/>
          </p:cNvSpPr>
          <p:nvPr>
            <p:ph type="body" sz="quarter" idx="27"/>
          </p:nvPr>
        </p:nvSpPr>
        <p:spPr>
          <a:xfrm>
            <a:off x="1284283" y="2947457"/>
            <a:ext cx="10215566" cy="4420698"/>
          </a:xfrm>
        </p:spPr>
        <p:txBody>
          <a:bodyPr vert="horz" lIns="0" tIns="0" rIns="0" bIns="0" rtlCol="0" anchor="t">
            <a:normAutofit/>
          </a:bodyPr>
          <a:lstStyle/>
          <a:p>
            <a:pPr>
              <a:spcAft>
                <a:spcPts val="0"/>
              </a:spcAft>
            </a:pPr>
            <a:r>
              <a:rPr lang="fr-FR" b="1" dirty="0">
                <a:latin typeface="+mn-lt"/>
                <a:ea typeface="Source Sans Pro"/>
              </a:rPr>
              <a:t>Qui sommes-nous ?</a:t>
            </a:r>
          </a:p>
          <a:p>
            <a:pPr marL="428625" indent="-428625">
              <a:spcAft>
                <a:spcPts val="0"/>
              </a:spcAft>
              <a:buFont typeface="Arial" panose="020B0604020202020204" pitchFamily="34" charset="0"/>
              <a:buChar char="•"/>
            </a:pPr>
            <a:r>
              <a:rPr lang="fr-FR" b="1" dirty="0">
                <a:latin typeface="+mn-lt"/>
                <a:ea typeface="Source Sans Pro"/>
              </a:rPr>
              <a:t>Sûrs</a:t>
            </a:r>
            <a:r>
              <a:rPr lang="fr-FR" dirty="0">
                <a:latin typeface="+mn-lt"/>
                <a:ea typeface="Source Sans Pro"/>
              </a:rPr>
              <a:t> – La sécurité avant tout</a:t>
            </a:r>
          </a:p>
          <a:p>
            <a:pPr marL="428625" indent="-428625">
              <a:spcAft>
                <a:spcPts val="0"/>
              </a:spcAft>
              <a:buFont typeface="Arial" panose="020B0604020202020204" pitchFamily="34" charset="0"/>
              <a:buChar char="•"/>
            </a:pPr>
            <a:r>
              <a:rPr lang="fr-FR" b="1" dirty="0">
                <a:latin typeface="+mn-lt"/>
                <a:ea typeface="Source Sans Pro"/>
              </a:rPr>
              <a:t>Durables</a:t>
            </a:r>
            <a:r>
              <a:rPr lang="fr-FR" dirty="0">
                <a:latin typeface="+mn-lt"/>
                <a:ea typeface="Source Sans Pro"/>
              </a:rPr>
              <a:t> – Faire chaque jour une différence pour notre planète </a:t>
            </a:r>
          </a:p>
          <a:p>
            <a:pPr marL="428625" indent="-428625">
              <a:spcAft>
                <a:spcPts val="0"/>
              </a:spcAft>
              <a:buFont typeface="Arial" panose="020B0604020202020204" pitchFamily="34" charset="0"/>
              <a:buChar char="•"/>
            </a:pPr>
            <a:r>
              <a:rPr lang="fr-FR" b="1" dirty="0">
                <a:latin typeface="+mn-lt"/>
                <a:ea typeface="Source Sans Pro"/>
              </a:rPr>
              <a:t>Innovants </a:t>
            </a:r>
            <a:r>
              <a:rPr lang="fr-FR" dirty="0">
                <a:latin typeface="+mn-lt"/>
                <a:ea typeface="Source Sans Pro"/>
              </a:rPr>
              <a:t>– Faire mieux chaque jour</a:t>
            </a:r>
          </a:p>
          <a:p>
            <a:pPr>
              <a:spcAft>
                <a:spcPts val="0"/>
              </a:spcAft>
            </a:pPr>
            <a:endParaRPr lang="fr-FR" dirty="0">
              <a:latin typeface="+mn-lt"/>
              <a:ea typeface="Source Sans Pro"/>
            </a:endParaRPr>
          </a:p>
          <a:p>
            <a:pPr>
              <a:spcAft>
                <a:spcPts val="0"/>
              </a:spcAft>
            </a:pPr>
            <a:r>
              <a:rPr lang="fr-FR" b="1" dirty="0">
                <a:latin typeface="+mn-lt"/>
                <a:ea typeface="Source Sans Pro"/>
              </a:rPr>
              <a:t>Comment agissons-nous ?</a:t>
            </a:r>
          </a:p>
          <a:p>
            <a:pPr marL="428625" indent="-428625">
              <a:spcAft>
                <a:spcPts val="0"/>
              </a:spcAft>
              <a:buFont typeface="Arial" panose="020B0604020202020204" pitchFamily="34" charset="0"/>
              <a:buChar char="•"/>
            </a:pPr>
            <a:r>
              <a:rPr lang="fr-FR" b="1" dirty="0">
                <a:latin typeface="+mn-lt"/>
                <a:ea typeface="Source Sans Pro"/>
              </a:rPr>
              <a:t>Responsables</a:t>
            </a:r>
            <a:r>
              <a:rPr lang="fr-FR" dirty="0">
                <a:latin typeface="+mn-lt"/>
                <a:ea typeface="Source Sans Pro"/>
              </a:rPr>
              <a:t> – Nous tenons nos engagements</a:t>
            </a:r>
          </a:p>
          <a:p>
            <a:pPr marL="428625" indent="-428625">
              <a:spcAft>
                <a:spcPts val="0"/>
              </a:spcAft>
              <a:buFont typeface="Arial" panose="020B0604020202020204" pitchFamily="34" charset="0"/>
              <a:buChar char="•"/>
            </a:pPr>
            <a:r>
              <a:rPr lang="fr-FR" b="1" dirty="0">
                <a:latin typeface="+mn-lt"/>
                <a:ea typeface="Source Sans Pro"/>
              </a:rPr>
              <a:t>Axés sur le client </a:t>
            </a:r>
            <a:r>
              <a:rPr lang="fr-FR" dirty="0">
                <a:latin typeface="+mn-lt"/>
                <a:ea typeface="Source Sans Pro"/>
              </a:rPr>
              <a:t>– Nous apportons une valeur ajoutée à nos clients</a:t>
            </a:r>
          </a:p>
          <a:p>
            <a:pPr marL="428625" indent="-428625">
              <a:spcAft>
                <a:spcPts val="0"/>
              </a:spcAft>
              <a:buFont typeface="Arial" panose="020B0604020202020204" pitchFamily="34" charset="0"/>
              <a:buChar char="•"/>
            </a:pPr>
            <a:r>
              <a:rPr lang="fr-FR" b="1" dirty="0">
                <a:latin typeface="+mn-lt"/>
                <a:ea typeface="Source Sans Pro"/>
              </a:rPr>
              <a:t>Ensemble</a:t>
            </a:r>
            <a:r>
              <a:rPr lang="fr-FR" dirty="0">
                <a:latin typeface="+mn-lt"/>
                <a:ea typeface="Source Sans Pro"/>
              </a:rPr>
              <a:t> – Toujours ouverts et respectueux</a:t>
            </a:r>
          </a:p>
        </p:txBody>
      </p:sp>
      <p:pic>
        <p:nvPicPr>
          <p:cNvPr id="14" name="Picture Placeholder 13" descr="A person in a safety vest&#10;&#10;AI-generated content may be incorrect.">
            <a:extLst>
              <a:ext uri="{FF2B5EF4-FFF2-40B4-BE49-F238E27FC236}">
                <a16:creationId xmlns:a16="http://schemas.microsoft.com/office/drawing/2014/main" id="{2DB709EA-DB3C-E0A2-AA06-51C14896D763}"/>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b="-621"/>
          <a:stretch>
            <a:fillRect/>
          </a:stretch>
        </p:blipFill>
        <p:spPr>
          <a:xfrm>
            <a:off x="11987784" y="1"/>
            <a:ext cx="6300216" cy="10295336"/>
          </a:xfrm>
        </p:spPr>
      </p:pic>
    </p:spTree>
    <p:extLst>
      <p:ext uri="{BB962C8B-B14F-4D97-AF65-F5344CB8AC3E}">
        <p14:creationId xmlns:p14="http://schemas.microsoft.com/office/powerpoint/2010/main" val="2393747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382B518-7818-BF8E-D233-DB6E8EAC0B3B}"/>
              </a:ext>
            </a:extLst>
          </p:cNvPr>
          <p:cNvPicPr>
            <a:picLocks noGrp="1" noChangeAspect="1"/>
          </p:cNvPicPr>
          <p:nvPr>
            <p:ph type="pic" sz="quarter" idx="41"/>
          </p:nvPr>
        </p:nvPicPr>
        <p:blipFill>
          <a:blip r:embed="rId3" cstate="screen">
            <a:extLst>
              <a:ext uri="{28A0092B-C50C-407E-A947-70E740481C1C}">
                <a14:useLocalDpi xmlns:a14="http://schemas.microsoft.com/office/drawing/2010/main"/>
              </a:ext>
            </a:extLst>
          </a:blip>
          <a:srcRect l="-341"/>
          <a:stretch>
            <a:fillRect/>
          </a:stretch>
        </p:blipFill>
        <p:spPr>
          <a:xfrm>
            <a:off x="9194007" y="2688494"/>
            <a:ext cx="7115175" cy="3240882"/>
          </a:xfrm>
        </p:spPr>
      </p:pic>
      <p:pic>
        <p:nvPicPr>
          <p:cNvPr id="14" name="Picture Placeholder 13">
            <a:extLst>
              <a:ext uri="{FF2B5EF4-FFF2-40B4-BE49-F238E27FC236}">
                <a16:creationId xmlns:a16="http://schemas.microsoft.com/office/drawing/2014/main" id="{83BA3751-7498-7CB1-1E1E-41AC6B870FD5}"/>
              </a:ext>
            </a:extLst>
          </p:cNvPr>
          <p:cNvPicPr>
            <a:picLocks noGrp="1" noChangeAspect="1"/>
          </p:cNvPicPr>
          <p:nvPr>
            <p:ph type="pic" sz="quarter" idx="38"/>
          </p:nvPr>
        </p:nvPicPr>
        <p:blipFill>
          <a:blip r:embed="rId4" cstate="print">
            <a:extLst>
              <a:ext uri="{28A0092B-C50C-407E-A947-70E740481C1C}">
                <a14:useLocalDpi xmlns:a14="http://schemas.microsoft.com/office/drawing/2010/main" val="0"/>
              </a:ext>
            </a:extLst>
          </a:blip>
          <a:srcRect t="22197" b="17055"/>
          <a:stretch>
            <a:fillRect/>
          </a:stretch>
        </p:blipFill>
        <p:spPr>
          <a:xfrm>
            <a:off x="1264444" y="2688494"/>
            <a:ext cx="7114097" cy="3241212"/>
          </a:xfrm>
        </p:spPr>
      </p:pic>
      <p:sp>
        <p:nvSpPr>
          <p:cNvPr id="5" name="Title 4">
            <a:extLst>
              <a:ext uri="{FF2B5EF4-FFF2-40B4-BE49-F238E27FC236}">
                <a16:creationId xmlns:a16="http://schemas.microsoft.com/office/drawing/2014/main" id="{7102561E-A0DC-220B-2DD9-CB27C3B447E9}"/>
              </a:ext>
            </a:extLst>
          </p:cNvPr>
          <p:cNvSpPr>
            <a:spLocks noGrp="1"/>
          </p:cNvSpPr>
          <p:nvPr>
            <p:ph type="title"/>
          </p:nvPr>
        </p:nvSpPr>
        <p:spPr/>
        <p:txBody>
          <a:bodyPr vert="horz" lIns="0" tIns="108000" rIns="0" bIns="0" rtlCol="0" anchor="t">
            <a:normAutofit/>
          </a:bodyPr>
          <a:lstStyle/>
          <a:p>
            <a:r>
              <a:rPr lang="fr-FR" sz="5100" dirty="0">
                <a:latin typeface="Source Sans Pro Semibold"/>
                <a:ea typeface="Source Sans Pro Semibold"/>
              </a:rPr>
              <a:t>Structure de Renewi : deux divisions commerciales</a:t>
            </a:r>
            <a:endParaRPr lang="en-US" sz="5100" dirty="0">
              <a:ea typeface="Source Sans Pro Semibold"/>
            </a:endParaRPr>
          </a:p>
        </p:txBody>
      </p:sp>
      <p:sp>
        <p:nvSpPr>
          <p:cNvPr id="2" name="Slide Number Placeholder 1">
            <a:extLst>
              <a:ext uri="{FF2B5EF4-FFF2-40B4-BE49-F238E27FC236}">
                <a16:creationId xmlns:a16="http://schemas.microsoft.com/office/drawing/2014/main" id="{719D1AFF-0687-2716-CEF6-B42A0EFAC1E3}"/>
              </a:ext>
            </a:extLst>
          </p:cNvPr>
          <p:cNvSpPr>
            <a:spLocks noGrp="1"/>
          </p:cNvSpPr>
          <p:nvPr>
            <p:ph type="sldNum" sz="quarter" idx="4"/>
          </p:nvPr>
        </p:nvSpPr>
        <p:spPr/>
        <p:txBody>
          <a:bodyPr/>
          <a:lstStyle/>
          <a:p>
            <a:fld id="{23A50E62-C0ED-D548-8900-3F15E6459756}" type="slidenum">
              <a:rPr lang="nl-NL" smtClean="0"/>
              <a:pPr/>
              <a:t>37</a:t>
            </a:fld>
            <a:endParaRPr lang="nl-NL"/>
          </a:p>
        </p:txBody>
      </p:sp>
      <p:sp>
        <p:nvSpPr>
          <p:cNvPr id="24" name="Text Placeholder 23">
            <a:extLst>
              <a:ext uri="{FF2B5EF4-FFF2-40B4-BE49-F238E27FC236}">
                <a16:creationId xmlns:a16="http://schemas.microsoft.com/office/drawing/2014/main" id="{AE40542D-4AB0-65E1-AEB8-B359D708234D}"/>
              </a:ext>
            </a:extLst>
          </p:cNvPr>
          <p:cNvSpPr>
            <a:spLocks noGrp="1"/>
          </p:cNvSpPr>
          <p:nvPr>
            <p:ph type="body" sz="quarter" idx="27"/>
          </p:nvPr>
        </p:nvSpPr>
        <p:spPr>
          <a:xfrm>
            <a:off x="1264445" y="6670534"/>
            <a:ext cx="7114095" cy="1858712"/>
          </a:xfrm>
        </p:spPr>
        <p:txBody>
          <a:bodyPr vert="horz" lIns="0" tIns="0" rIns="0" bIns="0" rtlCol="0" anchor="t">
            <a:normAutofit/>
          </a:bodyPr>
          <a:lstStyle/>
          <a:p>
            <a:pPr>
              <a:lnSpc>
                <a:spcPct val="100000"/>
              </a:lnSpc>
              <a:spcBef>
                <a:spcPts val="0"/>
              </a:spcBef>
              <a:spcAft>
                <a:spcPts val="0"/>
              </a:spcAft>
            </a:pPr>
            <a:r>
              <a:rPr lang="fr-FR" sz="2100" dirty="0">
                <a:latin typeface="+mn-lt"/>
                <a:ea typeface="Source Sans Pro"/>
              </a:rPr>
              <a:t>Comprend la collecte et le traitement des déchets industriels et commerciaux ainsi que la production de matières secondaires aux Pays-Bas et en Belgique. Les principales activités comprennent le traitement des flux de déchets mixtes et </a:t>
            </a:r>
            <a:r>
              <a:rPr lang="fr-FR" sz="2100" dirty="0" err="1">
                <a:latin typeface="+mn-lt"/>
                <a:ea typeface="Source Sans Pro"/>
              </a:rPr>
              <a:t>monoflux</a:t>
            </a:r>
            <a:r>
              <a:rPr lang="fr-FR" sz="2100" dirty="0">
                <a:latin typeface="+mn-lt"/>
                <a:ea typeface="Source Sans Pro"/>
              </a:rPr>
              <a:t> en matières recyclées de haute qualité. </a:t>
            </a:r>
          </a:p>
        </p:txBody>
      </p:sp>
      <p:sp>
        <p:nvSpPr>
          <p:cNvPr id="25" name="Text Placeholder 24">
            <a:extLst>
              <a:ext uri="{FF2B5EF4-FFF2-40B4-BE49-F238E27FC236}">
                <a16:creationId xmlns:a16="http://schemas.microsoft.com/office/drawing/2014/main" id="{D650EB87-8036-796B-CF87-FD046E1D5150}"/>
              </a:ext>
            </a:extLst>
          </p:cNvPr>
          <p:cNvSpPr>
            <a:spLocks noGrp="1"/>
          </p:cNvSpPr>
          <p:nvPr>
            <p:ph type="body" sz="quarter" idx="37"/>
          </p:nvPr>
        </p:nvSpPr>
        <p:spPr>
          <a:xfrm>
            <a:off x="1235870" y="6015083"/>
            <a:ext cx="5018628" cy="570074"/>
          </a:xfrm>
        </p:spPr>
        <p:txBody>
          <a:bodyPr/>
          <a:lstStyle/>
          <a:p>
            <a:r>
              <a:rPr lang="nl-NL" sz="2700" dirty="0">
                <a:solidFill>
                  <a:srgbClr val="4F73B0"/>
                </a:solidFill>
                <a:latin typeface="Source Sans Pro Semibold"/>
                <a:ea typeface="Source Sans Pro Semibold"/>
              </a:rPr>
              <a:t>Commercial Waste</a:t>
            </a:r>
          </a:p>
        </p:txBody>
      </p:sp>
      <p:sp>
        <p:nvSpPr>
          <p:cNvPr id="30" name="Text Placeholder 29">
            <a:extLst>
              <a:ext uri="{FF2B5EF4-FFF2-40B4-BE49-F238E27FC236}">
                <a16:creationId xmlns:a16="http://schemas.microsoft.com/office/drawing/2014/main" id="{8DE62693-7054-AD3C-264E-4F7E54F20B11}"/>
              </a:ext>
            </a:extLst>
          </p:cNvPr>
          <p:cNvSpPr>
            <a:spLocks noGrp="1"/>
          </p:cNvSpPr>
          <p:nvPr>
            <p:ph type="body" sz="quarter" idx="45"/>
          </p:nvPr>
        </p:nvSpPr>
        <p:spPr>
          <a:xfrm>
            <a:off x="9194007" y="6015083"/>
            <a:ext cx="5018628" cy="570074"/>
          </a:xfrm>
        </p:spPr>
        <p:txBody>
          <a:bodyPr/>
          <a:lstStyle/>
          <a:p>
            <a:r>
              <a:rPr lang="nl-NL" sz="2700" err="1">
                <a:solidFill>
                  <a:srgbClr val="4F73B0"/>
                </a:solidFill>
                <a:latin typeface="Source Sans Pro Semibold"/>
                <a:ea typeface="Source Sans Pro Semibold"/>
              </a:rPr>
              <a:t>Specialities</a:t>
            </a:r>
            <a:endParaRPr lang="nl-NL" sz="2700">
              <a:solidFill>
                <a:srgbClr val="4F73B0"/>
              </a:solidFill>
              <a:latin typeface="Source Sans Pro Semibold"/>
              <a:ea typeface="Source Sans Pro Semibold"/>
            </a:endParaRPr>
          </a:p>
        </p:txBody>
      </p:sp>
      <p:sp>
        <p:nvSpPr>
          <p:cNvPr id="12" name="Text Placeholder 23">
            <a:extLst>
              <a:ext uri="{FF2B5EF4-FFF2-40B4-BE49-F238E27FC236}">
                <a16:creationId xmlns:a16="http://schemas.microsoft.com/office/drawing/2014/main" id="{E996BB8C-BFFF-B870-EDE0-EA458CD68DF9}"/>
              </a:ext>
            </a:extLst>
          </p:cNvPr>
          <p:cNvSpPr txBox="1">
            <a:spLocks/>
          </p:cNvSpPr>
          <p:nvPr/>
        </p:nvSpPr>
        <p:spPr>
          <a:xfrm>
            <a:off x="9194007" y="6710156"/>
            <a:ext cx="8252076" cy="2431772"/>
          </a:xfrm>
          <a:prstGeom prst="rect">
            <a:avLst/>
          </a:prstGeom>
        </p:spPr>
        <p:txBody>
          <a:bodyPr lIns="0" tIns="0" rIns="0" bIns="0" anchor="t"/>
          <a:lstStyle>
            <a:lvl1pPr marL="0" indent="0" algn="l" defTabSz="457189" rtl="0" eaLnBrk="1" latinLnBrk="0" hangingPunct="1">
              <a:lnSpc>
                <a:spcPts val="1600"/>
              </a:lnSpc>
              <a:spcBef>
                <a:spcPts val="500"/>
              </a:spcBef>
              <a:spcAft>
                <a:spcPts val="500"/>
              </a:spcAft>
              <a:buFont typeface="Arial" panose="020B0604020202020204" pitchFamily="34" charset="0"/>
              <a:buNone/>
              <a:defRPr sz="1600" kern="1200">
                <a:solidFill>
                  <a:srgbClr val="0055A0"/>
                </a:solidFill>
                <a:latin typeface="Source Sans Pro" panose="020B0503030403020204" pitchFamily="34" charset="0"/>
                <a:ea typeface="Source Sans Pro" panose="020B0503030403020204" pitchFamily="34" charset="0"/>
                <a:cs typeface="+mn-cs"/>
              </a:defRPr>
            </a:lvl1pPr>
            <a:lvl2pPr marL="125997" indent="0" algn="l" defTabSz="457189" rtl="0" eaLnBrk="1" latinLnBrk="0" hangingPunct="1">
              <a:lnSpc>
                <a:spcPts val="1320"/>
              </a:lnSpc>
              <a:spcBef>
                <a:spcPts val="251"/>
              </a:spcBef>
              <a:spcAft>
                <a:spcPts val="500"/>
              </a:spcAft>
              <a:buFont typeface="Arial" panose="020B0604020202020204" pitchFamily="34" charset="0"/>
              <a:buNone/>
              <a:defRPr sz="1351" kern="1200">
                <a:solidFill>
                  <a:srgbClr val="0055A0"/>
                </a:solidFill>
                <a:latin typeface="Source Sans Pro Light" panose="020B0403030403020204" pitchFamily="34" charset="0"/>
                <a:ea typeface="+mn-ea"/>
                <a:cs typeface="+mn-cs"/>
              </a:defRPr>
            </a:lvl2pPr>
            <a:lvl3pPr marL="251994" indent="0" algn="l" defTabSz="457189" rtl="0" eaLnBrk="1" latinLnBrk="0" hangingPunct="1">
              <a:lnSpc>
                <a:spcPts val="1320"/>
              </a:lnSpc>
              <a:spcBef>
                <a:spcPts val="251"/>
              </a:spcBef>
              <a:spcAft>
                <a:spcPts val="500"/>
              </a:spcAft>
              <a:buFont typeface="Arial" panose="020B0604020202020204" pitchFamily="34" charset="0"/>
              <a:buNone/>
              <a:defRPr sz="1351" kern="1200">
                <a:solidFill>
                  <a:srgbClr val="0055A0"/>
                </a:solidFill>
                <a:latin typeface="Source Sans Pro Light" panose="020B0403030403020204" pitchFamily="34" charset="0"/>
                <a:ea typeface="+mn-ea"/>
                <a:cs typeface="+mn-cs"/>
              </a:defRPr>
            </a:lvl3pPr>
            <a:lvl4pPr marL="377991" indent="0" algn="l" defTabSz="457189" rtl="0" eaLnBrk="1" latinLnBrk="0" hangingPunct="1">
              <a:lnSpc>
                <a:spcPts val="1320"/>
              </a:lnSpc>
              <a:spcBef>
                <a:spcPts val="251"/>
              </a:spcBef>
              <a:spcAft>
                <a:spcPts val="500"/>
              </a:spcAft>
              <a:buFont typeface="Arial" panose="020B0604020202020204" pitchFamily="34" charset="0"/>
              <a:buNone/>
              <a:defRPr sz="1351" kern="1200">
                <a:solidFill>
                  <a:srgbClr val="0055A0"/>
                </a:solidFill>
                <a:latin typeface="Source Sans Pro Light" panose="020B0403030403020204" pitchFamily="34" charset="0"/>
                <a:ea typeface="+mn-ea"/>
                <a:cs typeface="+mn-cs"/>
              </a:defRPr>
            </a:lvl4pPr>
            <a:lvl5pPr marL="503987" indent="0" algn="l" defTabSz="457189" rtl="0" eaLnBrk="1" latinLnBrk="0" hangingPunct="1">
              <a:lnSpc>
                <a:spcPts val="1320"/>
              </a:lnSpc>
              <a:spcBef>
                <a:spcPts val="251"/>
              </a:spcBef>
              <a:spcAft>
                <a:spcPts val="500"/>
              </a:spcAft>
              <a:buFont typeface="Arial" panose="020B0604020202020204" pitchFamily="34" charset="0"/>
              <a:buNone/>
              <a:defRPr sz="1351" kern="1200">
                <a:solidFill>
                  <a:srgbClr val="0055A0"/>
                </a:solidFill>
                <a:latin typeface="Source Sans Pro Light" panose="020B0403030403020204" pitchFamily="34" charset="0"/>
                <a:ea typeface="+mn-ea"/>
                <a:cs typeface="+mn-cs"/>
              </a:defRPr>
            </a:lvl5pPr>
            <a:lvl6pPr marL="1257269"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6pPr>
            <a:lvl7pPr marL="1485863"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7pPr>
            <a:lvl8pPr marL="1714457"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8pPr>
            <a:lvl9pPr marL="1943051"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9pPr>
          </a:lstStyle>
          <a:p>
            <a:pPr>
              <a:lnSpc>
                <a:spcPct val="100000"/>
              </a:lnSpc>
              <a:spcBef>
                <a:spcPts val="0"/>
              </a:spcBef>
              <a:spcAft>
                <a:spcPts val="0"/>
              </a:spcAft>
            </a:pPr>
            <a:r>
              <a:rPr lang="fr-FR" sz="2100" dirty="0">
                <a:latin typeface="+mn-lt"/>
                <a:ea typeface="Source Sans Pro"/>
              </a:rPr>
              <a:t>Comprend trois unités commerciales en Belgique, aux Pays-Bas, en France et au Portugal.</a:t>
            </a:r>
          </a:p>
          <a:p>
            <a:pPr marL="428625" indent="-428625">
              <a:lnSpc>
                <a:spcPct val="100000"/>
              </a:lnSpc>
              <a:spcBef>
                <a:spcPts val="0"/>
              </a:spcBef>
              <a:spcAft>
                <a:spcPts val="0"/>
              </a:spcAft>
              <a:buFont typeface="Wingdings" panose="05000000000000000000" pitchFamily="2" charset="2"/>
              <a:buChar char="ü"/>
            </a:pPr>
            <a:r>
              <a:rPr lang="fr-FR" sz="2100" b="1" dirty="0">
                <a:latin typeface="+mn-lt"/>
                <a:ea typeface="Source Sans Pro"/>
              </a:rPr>
              <a:t>Maltha</a:t>
            </a:r>
            <a:r>
              <a:rPr lang="fr-FR" sz="2100" dirty="0">
                <a:latin typeface="+mn-lt"/>
                <a:ea typeface="Source Sans Pro"/>
              </a:rPr>
              <a:t> : recyclage du verre Renewi </a:t>
            </a:r>
          </a:p>
          <a:p>
            <a:pPr marL="428625" indent="-428625">
              <a:lnSpc>
                <a:spcPct val="100000"/>
              </a:lnSpc>
              <a:spcBef>
                <a:spcPts val="0"/>
              </a:spcBef>
              <a:spcAft>
                <a:spcPts val="0"/>
              </a:spcAft>
              <a:buFont typeface="Wingdings" panose="05000000000000000000" pitchFamily="2" charset="2"/>
              <a:buChar char="ü"/>
            </a:pPr>
            <a:r>
              <a:rPr lang="fr-FR" sz="2100" b="1" dirty="0">
                <a:latin typeface="+mn-lt"/>
                <a:ea typeface="Source Sans Pro"/>
              </a:rPr>
              <a:t>E-</a:t>
            </a:r>
            <a:r>
              <a:rPr lang="fr-FR" sz="2100" b="1" dirty="0" err="1">
                <a:latin typeface="+mn-lt"/>
                <a:ea typeface="Source Sans Pro"/>
              </a:rPr>
              <a:t>waste</a:t>
            </a:r>
            <a:r>
              <a:rPr lang="fr-FR" sz="2100" b="1" dirty="0">
                <a:latin typeface="+mn-lt"/>
                <a:ea typeface="Source Sans Pro"/>
              </a:rPr>
              <a:t> </a:t>
            </a:r>
            <a:r>
              <a:rPr lang="fr-FR" sz="2100" dirty="0">
                <a:latin typeface="+mn-lt"/>
                <a:ea typeface="Source Sans Pro"/>
              </a:rPr>
              <a:t>: recyclage des déchets et des équipements électriques et électroniques (DEEE)</a:t>
            </a:r>
          </a:p>
          <a:p>
            <a:pPr marL="428625" indent="-428625">
              <a:lnSpc>
                <a:spcPct val="100000"/>
              </a:lnSpc>
              <a:spcBef>
                <a:spcPts val="0"/>
              </a:spcBef>
              <a:spcAft>
                <a:spcPts val="0"/>
              </a:spcAft>
              <a:buFont typeface="Wingdings" panose="05000000000000000000" pitchFamily="2" charset="2"/>
              <a:buChar char="ü"/>
            </a:pPr>
            <a:r>
              <a:rPr lang="fr-FR" sz="2100" b="1" dirty="0">
                <a:latin typeface="+mn-lt"/>
                <a:ea typeface="Source Sans Pro"/>
              </a:rPr>
              <a:t>Mineralz &amp; Water </a:t>
            </a:r>
            <a:r>
              <a:rPr lang="fr-FR" sz="2100" dirty="0">
                <a:latin typeface="+mn-lt"/>
                <a:ea typeface="Source Sans Pro"/>
              </a:rPr>
              <a:t>: traitement et nettoyage des sols et du goudron contaminés afin de créer des matériaux de construction tels que du gravier, du sable et du remblai, ainsi que nettoyage des eaux contaminées et traitement des déchets chimiques emballés.</a:t>
            </a:r>
          </a:p>
        </p:txBody>
      </p:sp>
      <p:sp>
        <p:nvSpPr>
          <p:cNvPr id="17" name="Footer Placeholder 1">
            <a:extLst>
              <a:ext uri="{FF2B5EF4-FFF2-40B4-BE49-F238E27FC236}">
                <a16:creationId xmlns:a16="http://schemas.microsoft.com/office/drawing/2014/main" id="{82E9933A-C7C7-E16A-C99F-614E8F2CC107}"/>
              </a:ext>
            </a:extLst>
          </p:cNvPr>
          <p:cNvSpPr>
            <a:spLocks noGrp="1"/>
          </p:cNvSpPr>
          <p:nvPr>
            <p:ph type="ftr" sz="quarter" idx="11"/>
          </p:nvPr>
        </p:nvSpPr>
        <p:spPr>
          <a:xfrm>
            <a:off x="1235870" y="9613408"/>
            <a:ext cx="7908131" cy="547688"/>
          </a:xfrm>
        </p:spPr>
        <p:txBody>
          <a:bodyPr/>
          <a:lstStyle/>
          <a:p>
            <a:pPr algn="l"/>
            <a:r>
              <a:rPr lang="en-GB" sz="1350" dirty="0" err="1">
                <a:latin typeface="Source Sans Pro"/>
                <a:ea typeface="Source Sans Pro"/>
              </a:rPr>
              <a:t>Présentation</a:t>
            </a:r>
            <a:r>
              <a:rPr lang="en-GB" sz="1350" dirty="0">
                <a:latin typeface="Source Sans Pro"/>
                <a:ea typeface="Source Sans Pro"/>
              </a:rPr>
              <a:t> </a:t>
            </a:r>
            <a:r>
              <a:rPr lang="en-GB" sz="1350" dirty="0" err="1">
                <a:latin typeface="Source Sans Pro"/>
                <a:ea typeface="Source Sans Pro"/>
              </a:rPr>
              <a:t>d’entreprise</a:t>
            </a:r>
            <a:r>
              <a:rPr lang="en-GB" sz="1350" dirty="0">
                <a:latin typeface="Source Sans Pro"/>
                <a:ea typeface="Source Sans Pro"/>
              </a:rPr>
              <a:t> de Renewi, 2025</a:t>
            </a:r>
          </a:p>
        </p:txBody>
      </p:sp>
      <p:sp>
        <p:nvSpPr>
          <p:cNvPr id="20" name="Text Placeholder 4">
            <a:extLst>
              <a:ext uri="{FF2B5EF4-FFF2-40B4-BE49-F238E27FC236}">
                <a16:creationId xmlns:a16="http://schemas.microsoft.com/office/drawing/2014/main" id="{99F46216-2DAF-27B0-4C5A-570F27CDE079}"/>
              </a:ext>
            </a:extLst>
          </p:cNvPr>
          <p:cNvSpPr>
            <a:spLocks noGrp="1"/>
          </p:cNvSpPr>
          <p:nvPr>
            <p:ph type="body" sz="quarter" idx="28"/>
          </p:nvPr>
        </p:nvSpPr>
        <p:spPr>
          <a:xfrm>
            <a:off x="1235870" y="1803881"/>
            <a:ext cx="14260610" cy="682229"/>
          </a:xfrm>
        </p:spPr>
        <p:txBody>
          <a:bodyPr>
            <a:normAutofit fontScale="85000" lnSpcReduction="10000"/>
          </a:bodyPr>
          <a:lstStyle/>
          <a:p>
            <a:r>
              <a:rPr lang="fr-FR" dirty="0">
                <a:latin typeface="Source Sans Pro Semibold"/>
                <a:ea typeface="Source Sans Pro Semibold"/>
              </a:rPr>
              <a:t>Nous employons plus de 6 000 personnes réparties sur 150 sites opérationnels à travers l'Europe.</a:t>
            </a:r>
          </a:p>
        </p:txBody>
      </p:sp>
    </p:spTree>
    <p:extLst>
      <p:ext uri="{BB962C8B-B14F-4D97-AF65-F5344CB8AC3E}">
        <p14:creationId xmlns:p14="http://schemas.microsoft.com/office/powerpoint/2010/main" val="3112440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241FD-9957-8F0D-8B33-029A161B9C1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A52EC1-2BBC-DC1D-F02C-404438BFCC7D}"/>
              </a:ext>
            </a:extLst>
          </p:cNvPr>
          <p:cNvSpPr>
            <a:spLocks noGrp="1"/>
          </p:cNvSpPr>
          <p:nvPr>
            <p:ph type="sldNum" sz="quarter" idx="4"/>
          </p:nvPr>
        </p:nvSpPr>
        <p:spPr/>
        <p:txBody>
          <a:bodyPr/>
          <a:lstStyle/>
          <a:p>
            <a:fld id="{23A50E62-C0ED-D548-8900-3F15E6459756}" type="slidenum">
              <a:rPr lang="nl-NL" smtClean="0"/>
              <a:pPr/>
              <a:t>38</a:t>
            </a:fld>
            <a:endParaRPr lang="nl-NL"/>
          </a:p>
        </p:txBody>
      </p:sp>
      <p:sp>
        <p:nvSpPr>
          <p:cNvPr id="5" name="Text Placeholder 4">
            <a:extLst>
              <a:ext uri="{FF2B5EF4-FFF2-40B4-BE49-F238E27FC236}">
                <a16:creationId xmlns:a16="http://schemas.microsoft.com/office/drawing/2014/main" id="{3572C344-EADB-3CB1-1925-E5AAAF6DC0F0}"/>
              </a:ext>
            </a:extLst>
          </p:cNvPr>
          <p:cNvSpPr>
            <a:spLocks noGrp="1"/>
          </p:cNvSpPr>
          <p:nvPr>
            <p:ph type="body" sz="quarter" idx="28"/>
          </p:nvPr>
        </p:nvSpPr>
        <p:spPr>
          <a:xfrm>
            <a:off x="1257298" y="1953679"/>
            <a:ext cx="9514781" cy="682229"/>
          </a:xfrm>
        </p:spPr>
        <p:txBody>
          <a:bodyPr>
            <a:normAutofit fontScale="85000" lnSpcReduction="20000"/>
          </a:bodyPr>
          <a:lstStyle/>
          <a:p>
            <a:r>
              <a:rPr lang="fr-FR" dirty="0">
                <a:latin typeface="Source Sans Pro Semibold"/>
                <a:ea typeface="Source Sans Pro Semibold"/>
              </a:rPr>
              <a:t>Notre présence géographique nous permet d'être toujours proches de nos clients, ce qui réduit au minimum le transport des déchets.</a:t>
            </a:r>
          </a:p>
        </p:txBody>
      </p:sp>
      <p:sp>
        <p:nvSpPr>
          <p:cNvPr id="6" name="Title 5">
            <a:extLst>
              <a:ext uri="{FF2B5EF4-FFF2-40B4-BE49-F238E27FC236}">
                <a16:creationId xmlns:a16="http://schemas.microsoft.com/office/drawing/2014/main" id="{B6656963-B66C-5A5B-2777-8C12BA820A06}"/>
              </a:ext>
            </a:extLst>
          </p:cNvPr>
          <p:cNvSpPr>
            <a:spLocks noGrp="1"/>
          </p:cNvSpPr>
          <p:nvPr>
            <p:ph type="title"/>
          </p:nvPr>
        </p:nvSpPr>
        <p:spPr/>
        <p:txBody>
          <a:bodyPr vert="horz" lIns="0" tIns="108000" rIns="0" bIns="0" rtlCol="0" anchor="t">
            <a:normAutofit/>
          </a:bodyPr>
          <a:lstStyle/>
          <a:p>
            <a:r>
              <a:rPr lang="en-US" dirty="0">
                <a:latin typeface="Source Sans Pro Semibold"/>
                <a:ea typeface="Source Sans Pro Semibold"/>
              </a:rPr>
              <a:t>Nos centres opérationnels</a:t>
            </a:r>
            <a:endParaRPr lang="en-US" dirty="0"/>
          </a:p>
        </p:txBody>
      </p:sp>
      <p:sp>
        <p:nvSpPr>
          <p:cNvPr id="2" name="Tijdelijke aanduiding voor tekst 2">
            <a:extLst>
              <a:ext uri="{FF2B5EF4-FFF2-40B4-BE49-F238E27FC236}">
                <a16:creationId xmlns:a16="http://schemas.microsoft.com/office/drawing/2014/main" id="{59EE9E4E-ADDB-DD10-FB30-B198501C715B}"/>
              </a:ext>
            </a:extLst>
          </p:cNvPr>
          <p:cNvSpPr txBox="1">
            <a:spLocks/>
          </p:cNvSpPr>
          <p:nvPr/>
        </p:nvSpPr>
        <p:spPr>
          <a:xfrm>
            <a:off x="1257298" y="4898335"/>
            <a:ext cx="4597562" cy="4185857"/>
          </a:xfrm>
          <a:prstGeom prst="rect">
            <a:avLst/>
          </a:prstGeom>
        </p:spPr>
        <p:txBody>
          <a:bodyPr lIns="0" tIns="0" rIns="0" bIns="0"/>
          <a:lstStyle>
            <a:lvl1pPr marL="125997" indent="-125997" algn="l" defTabSz="457189" rtl="0" eaLnBrk="1" latinLnBrk="0" hangingPunct="1">
              <a:lnSpc>
                <a:spcPts val="1600"/>
              </a:lnSpc>
              <a:spcBef>
                <a:spcPts val="500"/>
              </a:spcBef>
              <a:spcAft>
                <a:spcPts val="500"/>
              </a:spcAft>
              <a:buFont typeface="Arial" panose="020B0604020202020204" pitchFamily="34" charset="0"/>
              <a:buChar char="•"/>
              <a:defRPr sz="1600" kern="1200">
                <a:solidFill>
                  <a:srgbClr val="0055A0"/>
                </a:solidFill>
                <a:latin typeface="Source Sans Pro" panose="020B0503030403020204" pitchFamily="34" charset="0"/>
                <a:ea typeface="Source Sans Pro" panose="020B0503030403020204" pitchFamily="34" charset="0"/>
                <a:cs typeface="+mn-cs"/>
              </a:defRPr>
            </a:lvl1pPr>
            <a:lvl2pPr marL="251994" indent="-125997" algn="l" defTabSz="457189" rtl="0" eaLnBrk="1" latinLnBrk="0" hangingPunct="1">
              <a:lnSpc>
                <a:spcPts val="1600"/>
              </a:lnSpc>
              <a:spcBef>
                <a:spcPts val="251"/>
              </a:spcBef>
              <a:spcAft>
                <a:spcPts val="500"/>
              </a:spcAft>
              <a:buFont typeface="Arial" panose="020B0604020202020204" pitchFamily="34" charset="0"/>
              <a:buChar char="•"/>
              <a:defRPr sz="1600" kern="1200">
                <a:solidFill>
                  <a:srgbClr val="0055A0"/>
                </a:solidFill>
                <a:latin typeface="Source Sans Pro" panose="020B0503030403020204" pitchFamily="34" charset="0"/>
                <a:ea typeface="Source Sans Pro" panose="020B0503030403020204" pitchFamily="34" charset="0"/>
                <a:cs typeface="+mn-cs"/>
              </a:defRPr>
            </a:lvl2pPr>
            <a:lvl3pPr marL="377991" indent="-125997" algn="l" defTabSz="457189" rtl="0" eaLnBrk="1" latinLnBrk="0" hangingPunct="1">
              <a:lnSpc>
                <a:spcPts val="1600"/>
              </a:lnSpc>
              <a:spcBef>
                <a:spcPts val="251"/>
              </a:spcBef>
              <a:spcAft>
                <a:spcPts val="500"/>
              </a:spcAft>
              <a:buFont typeface="Arial" panose="020B0604020202020204" pitchFamily="34" charset="0"/>
              <a:buChar char="•"/>
              <a:defRPr sz="1600" kern="1200">
                <a:solidFill>
                  <a:srgbClr val="0055A0"/>
                </a:solidFill>
                <a:latin typeface="Source Sans Pro" panose="020B0503030403020204" pitchFamily="34" charset="0"/>
                <a:ea typeface="Source Sans Pro" panose="020B0503030403020204" pitchFamily="34" charset="0"/>
                <a:cs typeface="+mn-cs"/>
              </a:defRPr>
            </a:lvl3pPr>
            <a:lvl4pPr marL="503987" indent="-125997" algn="l" defTabSz="457189" rtl="0" eaLnBrk="1" latinLnBrk="0" hangingPunct="1">
              <a:lnSpc>
                <a:spcPts val="1600"/>
              </a:lnSpc>
              <a:spcBef>
                <a:spcPts val="251"/>
              </a:spcBef>
              <a:spcAft>
                <a:spcPts val="500"/>
              </a:spcAft>
              <a:buFont typeface="Arial" panose="020B0604020202020204" pitchFamily="34" charset="0"/>
              <a:buChar char="•"/>
              <a:defRPr sz="1600" kern="1200">
                <a:solidFill>
                  <a:srgbClr val="0055A0"/>
                </a:solidFill>
                <a:latin typeface="Source Sans Pro" panose="020B0503030403020204" pitchFamily="34" charset="0"/>
                <a:ea typeface="Source Sans Pro" panose="020B0503030403020204" pitchFamily="34" charset="0"/>
                <a:cs typeface="+mn-cs"/>
              </a:defRPr>
            </a:lvl4pPr>
            <a:lvl5pPr marL="629984" indent="-125997" algn="l" defTabSz="457189" rtl="0" eaLnBrk="1" latinLnBrk="0" hangingPunct="1">
              <a:lnSpc>
                <a:spcPts val="1600"/>
              </a:lnSpc>
              <a:spcBef>
                <a:spcPts val="251"/>
              </a:spcBef>
              <a:spcAft>
                <a:spcPts val="500"/>
              </a:spcAft>
              <a:buFont typeface="Arial" panose="020B0604020202020204" pitchFamily="34" charset="0"/>
              <a:buChar char="•"/>
              <a:defRPr sz="1600" kern="1200">
                <a:solidFill>
                  <a:srgbClr val="0055A0"/>
                </a:solidFill>
                <a:latin typeface="Source Sans Pro" panose="020B0503030403020204" pitchFamily="34" charset="0"/>
                <a:ea typeface="Source Sans Pro" panose="020B0503030403020204" pitchFamily="34" charset="0"/>
                <a:cs typeface="+mn-cs"/>
              </a:defRPr>
            </a:lvl5pPr>
            <a:lvl6pPr marL="1257269"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6pPr>
            <a:lvl7pPr marL="1485863"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7pPr>
            <a:lvl8pPr marL="1714457"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8pPr>
            <a:lvl9pPr marL="1943051"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9pPr>
          </a:lstStyle>
          <a:p>
            <a:pPr marL="0" indent="0" defTabSz="685751">
              <a:lnSpc>
                <a:spcPct val="100000"/>
              </a:lnSpc>
              <a:buNone/>
            </a:pPr>
            <a:r>
              <a:rPr lang="en-GB" sz="6000" dirty="0">
                <a:solidFill>
                  <a:srgbClr val="4C78B3"/>
                </a:solidFill>
              </a:rPr>
              <a:t>150</a:t>
            </a:r>
            <a:br>
              <a:rPr lang="en-GB" sz="2400" dirty="0"/>
            </a:br>
            <a:r>
              <a:rPr lang="fr-FR" sz="2400" dirty="0"/>
              <a:t>Nombre de sites d'exploitation  (environ)</a:t>
            </a:r>
          </a:p>
          <a:p>
            <a:pPr marL="0" indent="0" defTabSz="685751">
              <a:lnSpc>
                <a:spcPct val="100000"/>
              </a:lnSpc>
              <a:buNone/>
            </a:pPr>
            <a:endParaRPr lang="en-GB" sz="2100" dirty="0">
              <a:solidFill>
                <a:srgbClr val="A0BE37"/>
              </a:solidFill>
            </a:endParaRPr>
          </a:p>
          <a:p>
            <a:pPr marL="0" indent="0" defTabSz="685751">
              <a:lnSpc>
                <a:spcPct val="100000"/>
              </a:lnSpc>
              <a:buNone/>
            </a:pPr>
            <a:endParaRPr lang="en-GB" sz="2400" dirty="0"/>
          </a:p>
        </p:txBody>
      </p:sp>
      <p:sp>
        <p:nvSpPr>
          <p:cNvPr id="11" name="Oval 10">
            <a:extLst>
              <a:ext uri="{FF2B5EF4-FFF2-40B4-BE49-F238E27FC236}">
                <a16:creationId xmlns:a16="http://schemas.microsoft.com/office/drawing/2014/main" id="{48F30319-97E6-1F6F-9AD9-A73CE7070862}"/>
              </a:ext>
            </a:extLst>
          </p:cNvPr>
          <p:cNvSpPr/>
          <p:nvPr/>
        </p:nvSpPr>
        <p:spPr>
          <a:xfrm>
            <a:off x="1271261" y="3161474"/>
            <a:ext cx="441963" cy="452432"/>
          </a:xfrm>
          <a:prstGeom prst="ellipse">
            <a:avLst/>
          </a:prstGeom>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solidFill>
                <a:schemeClr val="tx2"/>
              </a:solidFill>
            </a:endParaRPr>
          </a:p>
        </p:txBody>
      </p:sp>
      <p:sp>
        <p:nvSpPr>
          <p:cNvPr id="13" name="Oval 12">
            <a:extLst>
              <a:ext uri="{FF2B5EF4-FFF2-40B4-BE49-F238E27FC236}">
                <a16:creationId xmlns:a16="http://schemas.microsoft.com/office/drawing/2014/main" id="{DBD9ACFA-C79E-A2A9-065B-7DC37BCD0F6D}"/>
              </a:ext>
            </a:extLst>
          </p:cNvPr>
          <p:cNvSpPr/>
          <p:nvPr/>
        </p:nvSpPr>
        <p:spPr>
          <a:xfrm>
            <a:off x="1257297" y="3920336"/>
            <a:ext cx="441963" cy="452432"/>
          </a:xfrm>
          <a:prstGeom prst="ellipse">
            <a:avLst/>
          </a:prstGeom>
          <a:solidFill>
            <a:srgbClr val="B1C760"/>
          </a:solidFill>
          <a:ln>
            <a:solidFill>
              <a:srgbClr val="B1C7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14" name="TextBox 13">
            <a:extLst>
              <a:ext uri="{FF2B5EF4-FFF2-40B4-BE49-F238E27FC236}">
                <a16:creationId xmlns:a16="http://schemas.microsoft.com/office/drawing/2014/main" id="{1B4B525F-1AA7-4C23-0734-D54E811A57FF}"/>
              </a:ext>
            </a:extLst>
          </p:cNvPr>
          <p:cNvSpPr txBox="1"/>
          <p:nvPr/>
        </p:nvSpPr>
        <p:spPr>
          <a:xfrm>
            <a:off x="1775460" y="3231167"/>
            <a:ext cx="4442460" cy="507831"/>
          </a:xfrm>
          <a:prstGeom prst="rect">
            <a:avLst/>
          </a:prstGeom>
          <a:noFill/>
        </p:spPr>
        <p:txBody>
          <a:bodyPr wrap="square" lIns="137160" tIns="68580" rIns="137160" bIns="68580" rtlCol="0" anchor="t">
            <a:spAutoFit/>
          </a:bodyPr>
          <a:lstStyle/>
          <a:p>
            <a:pPr algn="l"/>
            <a:r>
              <a:rPr lang="en-GB" sz="2400" dirty="0">
                <a:solidFill>
                  <a:srgbClr val="4F73B0"/>
                </a:solidFill>
                <a:latin typeface="Source Sans Pro Semibold"/>
                <a:ea typeface="Source Sans Pro Semibold"/>
              </a:rPr>
              <a:t>Déchets commerciaux</a:t>
            </a:r>
          </a:p>
        </p:txBody>
      </p:sp>
      <p:sp>
        <p:nvSpPr>
          <p:cNvPr id="16" name="TextBox 15">
            <a:extLst>
              <a:ext uri="{FF2B5EF4-FFF2-40B4-BE49-F238E27FC236}">
                <a16:creationId xmlns:a16="http://schemas.microsoft.com/office/drawing/2014/main" id="{31BB51EC-5CB8-5B17-D7DF-4CEF8B22C483}"/>
              </a:ext>
            </a:extLst>
          </p:cNvPr>
          <p:cNvSpPr txBox="1"/>
          <p:nvPr/>
        </p:nvSpPr>
        <p:spPr>
          <a:xfrm>
            <a:off x="1775460" y="3799451"/>
            <a:ext cx="4442460" cy="877163"/>
          </a:xfrm>
          <a:prstGeom prst="rect">
            <a:avLst/>
          </a:prstGeom>
          <a:noFill/>
        </p:spPr>
        <p:txBody>
          <a:bodyPr wrap="square" lIns="137160" tIns="68580" rIns="137160" bIns="68580" rtlCol="0" anchor="t">
            <a:spAutoFit/>
          </a:bodyPr>
          <a:lstStyle/>
          <a:p>
            <a:pPr algn="l">
              <a:lnSpc>
                <a:spcPct val="100000"/>
              </a:lnSpc>
            </a:pPr>
            <a:r>
              <a:rPr lang="fr-FR" sz="2400" dirty="0">
                <a:solidFill>
                  <a:srgbClr val="4F73B0"/>
                </a:solidFill>
                <a:latin typeface="Source Sans Pro Semibold"/>
                <a:ea typeface="Source Sans Pro Semibold"/>
              </a:rPr>
              <a:t>Spécialités : Coolrec, Maltha &amp; Mineralz &amp; Water</a:t>
            </a:r>
          </a:p>
        </p:txBody>
      </p:sp>
      <p:sp>
        <p:nvSpPr>
          <p:cNvPr id="8" name="Oval 7">
            <a:extLst>
              <a:ext uri="{FF2B5EF4-FFF2-40B4-BE49-F238E27FC236}">
                <a16:creationId xmlns:a16="http://schemas.microsoft.com/office/drawing/2014/main" id="{42F0397C-B384-DDC7-E777-7C60F582C5F4}"/>
              </a:ext>
            </a:extLst>
          </p:cNvPr>
          <p:cNvSpPr/>
          <p:nvPr/>
        </p:nvSpPr>
        <p:spPr>
          <a:xfrm>
            <a:off x="12801600" y="6029325"/>
            <a:ext cx="209550" cy="266700"/>
          </a:xfrm>
          <a:prstGeom prst="ellipse">
            <a:avLst/>
          </a:prstGeom>
          <a:solidFill>
            <a:srgbClr val="95C992"/>
          </a:solidFill>
          <a:ln>
            <a:solidFill>
              <a:srgbClr val="95C9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Afbeelding 9" descr="Afbeelding met kaart, tekst&#10;&#10;Door AI gegenereerde inhoud is mogelijk onjuist.">
            <a:extLst>
              <a:ext uri="{FF2B5EF4-FFF2-40B4-BE49-F238E27FC236}">
                <a16:creationId xmlns:a16="http://schemas.microsoft.com/office/drawing/2014/main" id="{B1D5E7B3-5AAF-1950-791A-B3B23F5976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4120" y="822723"/>
            <a:ext cx="9497028" cy="9497028"/>
          </a:xfrm>
          <a:prstGeom prst="rect">
            <a:avLst/>
          </a:prstGeom>
        </p:spPr>
      </p:pic>
    </p:spTree>
    <p:extLst>
      <p:ext uri="{BB962C8B-B14F-4D97-AF65-F5344CB8AC3E}">
        <p14:creationId xmlns:p14="http://schemas.microsoft.com/office/powerpoint/2010/main" val="1677121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C95B5A9-1B6E-7A45-AC99-3A23914E53BA}"/>
              </a:ext>
            </a:extLst>
          </p:cNvPr>
          <p:cNvSpPr>
            <a:spLocks noGrp="1"/>
          </p:cNvSpPr>
          <p:nvPr>
            <p:ph type="sldNum" sz="quarter" idx="4"/>
          </p:nvPr>
        </p:nvSpPr>
        <p:spPr/>
        <p:txBody>
          <a:bodyPr/>
          <a:lstStyle/>
          <a:p>
            <a:fld id="{23A50E62-C0ED-D548-8900-3F15E6459756}" type="slidenum">
              <a:rPr lang="nl-NL" smtClean="0"/>
              <a:pPr/>
              <a:t>39</a:t>
            </a:fld>
            <a:endParaRPr lang="nl-NL" dirty="0"/>
          </a:p>
        </p:txBody>
      </p:sp>
      <p:sp>
        <p:nvSpPr>
          <p:cNvPr id="6" name="Titel 5">
            <a:extLst>
              <a:ext uri="{FF2B5EF4-FFF2-40B4-BE49-F238E27FC236}">
                <a16:creationId xmlns:a16="http://schemas.microsoft.com/office/drawing/2014/main" id="{00024BCD-6CEB-9248-A848-049D5422D118}"/>
              </a:ext>
            </a:extLst>
          </p:cNvPr>
          <p:cNvSpPr>
            <a:spLocks noGrp="1"/>
          </p:cNvSpPr>
          <p:nvPr>
            <p:ph type="title"/>
          </p:nvPr>
        </p:nvSpPr>
        <p:spPr/>
        <p:txBody>
          <a:bodyPr/>
          <a:lstStyle/>
          <a:p>
            <a:r>
              <a:rPr lang="en-US" dirty="0"/>
              <a:t>Renewi en Belgique</a:t>
            </a:r>
            <a:endParaRPr lang="nl-BE" dirty="0"/>
          </a:p>
        </p:txBody>
      </p:sp>
      <p:sp>
        <p:nvSpPr>
          <p:cNvPr id="7" name="Freeform 7">
            <a:extLst>
              <a:ext uri="{FF2B5EF4-FFF2-40B4-BE49-F238E27FC236}">
                <a16:creationId xmlns:a16="http://schemas.microsoft.com/office/drawing/2014/main" id="{86125038-4E6C-2643-B872-AA06153981D8}"/>
              </a:ext>
            </a:extLst>
          </p:cNvPr>
          <p:cNvSpPr>
            <a:spLocks noEditPoints="1"/>
          </p:cNvSpPr>
          <p:nvPr/>
        </p:nvSpPr>
        <p:spPr bwMode="auto">
          <a:xfrm>
            <a:off x="2187659" y="2563460"/>
            <a:ext cx="504213" cy="898547"/>
          </a:xfrm>
          <a:custGeom>
            <a:avLst/>
            <a:gdLst>
              <a:gd name="T0" fmla="*/ 1969 w 2880"/>
              <a:gd name="T1" fmla="*/ 529 h 5115"/>
              <a:gd name="T2" fmla="*/ 1440 w 2880"/>
              <a:gd name="T3" fmla="*/ 0 h 5115"/>
              <a:gd name="T4" fmla="*/ 911 w 2880"/>
              <a:gd name="T5" fmla="*/ 529 h 5115"/>
              <a:gd name="T6" fmla="*/ 1440 w 2880"/>
              <a:gd name="T7" fmla="*/ 1058 h 5115"/>
              <a:gd name="T8" fmla="*/ 1969 w 2880"/>
              <a:gd name="T9" fmla="*/ 529 h 5115"/>
              <a:gd name="T10" fmla="*/ 2700 w 2880"/>
              <a:gd name="T11" fmla="*/ 3162 h 5115"/>
              <a:gd name="T12" fmla="*/ 2625 w 2880"/>
              <a:gd name="T13" fmla="*/ 3175 h 5115"/>
              <a:gd name="T14" fmla="*/ 2413 w 2880"/>
              <a:gd name="T15" fmla="*/ 3025 h 5115"/>
              <a:gd name="T16" fmla="*/ 2015 w 2880"/>
              <a:gd name="T17" fmla="*/ 1990 h 5115"/>
              <a:gd name="T18" fmla="*/ 1848 w 2880"/>
              <a:gd name="T19" fmla="*/ 4875 h 5115"/>
              <a:gd name="T20" fmla="*/ 1594 w 2880"/>
              <a:gd name="T21" fmla="*/ 5115 h 5115"/>
              <a:gd name="T22" fmla="*/ 1286 w 2880"/>
              <a:gd name="T23" fmla="*/ 5115 h 5115"/>
              <a:gd name="T24" fmla="*/ 1032 w 2880"/>
              <a:gd name="T25" fmla="*/ 4875 h 5115"/>
              <a:gd name="T26" fmla="*/ 865 w 2880"/>
              <a:gd name="T27" fmla="*/ 1990 h 5115"/>
              <a:gd name="T28" fmla="*/ 467 w 2880"/>
              <a:gd name="T29" fmla="*/ 3025 h 5115"/>
              <a:gd name="T30" fmla="*/ 255 w 2880"/>
              <a:gd name="T31" fmla="*/ 3175 h 5115"/>
              <a:gd name="T32" fmla="*/ 179 w 2880"/>
              <a:gd name="T33" fmla="*/ 3162 h 5115"/>
              <a:gd name="T34" fmla="*/ 42 w 2880"/>
              <a:gd name="T35" fmla="*/ 2874 h 5115"/>
              <a:gd name="T36" fmla="*/ 564 w 2880"/>
              <a:gd name="T37" fmla="*/ 1544 h 5115"/>
              <a:gd name="T38" fmla="*/ 1004 w 2880"/>
              <a:gd name="T39" fmla="*/ 1235 h 5115"/>
              <a:gd name="T40" fmla="*/ 1241 w 2880"/>
              <a:gd name="T41" fmla="*/ 1764 h 5115"/>
              <a:gd name="T42" fmla="*/ 1336 w 2880"/>
              <a:gd name="T43" fmla="*/ 1554 h 5115"/>
              <a:gd name="T44" fmla="*/ 1264 w 2880"/>
              <a:gd name="T45" fmla="*/ 1346 h 5115"/>
              <a:gd name="T46" fmla="*/ 1437 w 2880"/>
              <a:gd name="T47" fmla="*/ 1235 h 5115"/>
              <a:gd name="T48" fmla="*/ 1616 w 2880"/>
              <a:gd name="T49" fmla="*/ 1346 h 5115"/>
              <a:gd name="T50" fmla="*/ 1545 w 2880"/>
              <a:gd name="T51" fmla="*/ 1555 h 5115"/>
              <a:gd name="T52" fmla="*/ 1639 w 2880"/>
              <a:gd name="T53" fmla="*/ 1764 h 5115"/>
              <a:gd name="T54" fmla="*/ 1876 w 2880"/>
              <a:gd name="T55" fmla="*/ 1235 h 5115"/>
              <a:gd name="T56" fmla="*/ 2316 w 2880"/>
              <a:gd name="T57" fmla="*/ 1544 h 5115"/>
              <a:gd name="T58" fmla="*/ 2838 w 2880"/>
              <a:gd name="T59" fmla="*/ 2874 h 5115"/>
              <a:gd name="T60" fmla="*/ 2700 w 2880"/>
              <a:gd name="T61" fmla="*/ 3162 h 5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0" h="5115">
                <a:moveTo>
                  <a:pt x="1969" y="529"/>
                </a:moveTo>
                <a:cubicBezTo>
                  <a:pt x="1969" y="237"/>
                  <a:pt x="1732" y="0"/>
                  <a:pt x="1440" y="0"/>
                </a:cubicBezTo>
                <a:cubicBezTo>
                  <a:pt x="1148" y="0"/>
                  <a:pt x="911" y="237"/>
                  <a:pt x="911" y="529"/>
                </a:cubicBezTo>
                <a:cubicBezTo>
                  <a:pt x="911" y="821"/>
                  <a:pt x="1148" y="1058"/>
                  <a:pt x="1440" y="1058"/>
                </a:cubicBezTo>
                <a:cubicBezTo>
                  <a:pt x="1732" y="1058"/>
                  <a:pt x="1969" y="821"/>
                  <a:pt x="1969" y="529"/>
                </a:cubicBezTo>
                <a:close/>
                <a:moveTo>
                  <a:pt x="2700" y="3162"/>
                </a:moveTo>
                <a:cubicBezTo>
                  <a:pt x="2677" y="3171"/>
                  <a:pt x="2652" y="3175"/>
                  <a:pt x="2625" y="3175"/>
                </a:cubicBezTo>
                <a:cubicBezTo>
                  <a:pt x="2530" y="3175"/>
                  <a:pt x="2444" y="3115"/>
                  <a:pt x="2413" y="3025"/>
                </a:cubicBezTo>
                <a:lnTo>
                  <a:pt x="2015" y="1990"/>
                </a:lnTo>
                <a:lnTo>
                  <a:pt x="1848" y="4875"/>
                </a:lnTo>
                <a:cubicBezTo>
                  <a:pt x="1840" y="5010"/>
                  <a:pt x="1729" y="5115"/>
                  <a:pt x="1594" y="5115"/>
                </a:cubicBezTo>
                <a:lnTo>
                  <a:pt x="1286" y="5115"/>
                </a:lnTo>
                <a:cubicBezTo>
                  <a:pt x="1151" y="5115"/>
                  <a:pt x="1040" y="5010"/>
                  <a:pt x="1032" y="4875"/>
                </a:cubicBezTo>
                <a:lnTo>
                  <a:pt x="865" y="1990"/>
                </a:lnTo>
                <a:lnTo>
                  <a:pt x="467" y="3025"/>
                </a:lnTo>
                <a:cubicBezTo>
                  <a:pt x="436" y="3115"/>
                  <a:pt x="350" y="3175"/>
                  <a:pt x="255" y="3175"/>
                </a:cubicBezTo>
                <a:cubicBezTo>
                  <a:pt x="228" y="3175"/>
                  <a:pt x="203" y="3171"/>
                  <a:pt x="179" y="3162"/>
                </a:cubicBezTo>
                <a:cubicBezTo>
                  <a:pt x="62" y="3121"/>
                  <a:pt x="0" y="2992"/>
                  <a:pt x="42" y="2874"/>
                </a:cubicBezTo>
                <a:lnTo>
                  <a:pt x="564" y="1544"/>
                </a:lnTo>
                <a:cubicBezTo>
                  <a:pt x="630" y="1359"/>
                  <a:pt x="807" y="1235"/>
                  <a:pt x="1004" y="1235"/>
                </a:cubicBezTo>
                <a:lnTo>
                  <a:pt x="1241" y="1764"/>
                </a:lnTo>
                <a:lnTo>
                  <a:pt x="1336" y="1554"/>
                </a:lnTo>
                <a:cubicBezTo>
                  <a:pt x="1305" y="1526"/>
                  <a:pt x="1264" y="1465"/>
                  <a:pt x="1264" y="1346"/>
                </a:cubicBezTo>
                <a:cubicBezTo>
                  <a:pt x="1264" y="1251"/>
                  <a:pt x="1338" y="1235"/>
                  <a:pt x="1437" y="1235"/>
                </a:cubicBezTo>
                <a:cubicBezTo>
                  <a:pt x="1535" y="1235"/>
                  <a:pt x="1616" y="1251"/>
                  <a:pt x="1616" y="1346"/>
                </a:cubicBezTo>
                <a:cubicBezTo>
                  <a:pt x="1616" y="1466"/>
                  <a:pt x="1576" y="1528"/>
                  <a:pt x="1545" y="1555"/>
                </a:cubicBezTo>
                <a:lnTo>
                  <a:pt x="1639" y="1764"/>
                </a:lnTo>
                <a:lnTo>
                  <a:pt x="1876" y="1235"/>
                </a:lnTo>
                <a:cubicBezTo>
                  <a:pt x="2073" y="1235"/>
                  <a:pt x="2250" y="1359"/>
                  <a:pt x="2316" y="1544"/>
                </a:cubicBezTo>
                <a:lnTo>
                  <a:pt x="2838" y="2874"/>
                </a:lnTo>
                <a:cubicBezTo>
                  <a:pt x="2880" y="2992"/>
                  <a:pt x="2818" y="3121"/>
                  <a:pt x="2700" y="3162"/>
                </a:cubicBezTo>
                <a:close/>
              </a:path>
            </a:pathLst>
          </a:custGeom>
          <a:gradFill>
            <a:gsLst>
              <a:gs pos="0">
                <a:srgbClr val="0054A3"/>
              </a:gs>
              <a:gs pos="50000">
                <a:srgbClr val="00B0EB"/>
              </a:gs>
              <a:gs pos="100000">
                <a:srgbClr val="94C11C"/>
              </a:gs>
            </a:gsLst>
            <a:lin ang="0" scaled="0"/>
          </a:gradFill>
          <a:ln>
            <a:noFill/>
          </a:ln>
        </p:spPr>
        <p:txBody>
          <a:bodyPr vert="horz" wrap="square" lIns="137160" tIns="68580" rIns="137160" bIns="68580" numCol="1" anchor="t" anchorCtr="0" compatLnSpc="1">
            <a:prstTxWarp prst="textNoShape">
              <a:avLst/>
            </a:prstTxWarp>
          </a:bodyPr>
          <a:lstStyle/>
          <a:p>
            <a:endParaRPr lang="nl-NL" sz="3600" dirty="0"/>
          </a:p>
        </p:txBody>
      </p:sp>
      <p:sp>
        <p:nvSpPr>
          <p:cNvPr id="8" name="Subtitle 2">
            <a:extLst>
              <a:ext uri="{FF2B5EF4-FFF2-40B4-BE49-F238E27FC236}">
                <a16:creationId xmlns:a16="http://schemas.microsoft.com/office/drawing/2014/main" id="{E1A57443-CED1-E746-B1D7-FF17B4B94B75}"/>
              </a:ext>
            </a:extLst>
          </p:cNvPr>
          <p:cNvSpPr txBox="1">
            <a:spLocks/>
          </p:cNvSpPr>
          <p:nvPr/>
        </p:nvSpPr>
        <p:spPr>
          <a:xfrm>
            <a:off x="946755" y="3496297"/>
            <a:ext cx="2841642" cy="886397"/>
          </a:xfrm>
          <a:prstGeom prst="rect">
            <a:avLst/>
          </a:prstGeom>
        </p:spPr>
        <p:txBody>
          <a:bodyPr vert="horz" wrap="square" lIns="137160" tIns="68580" rIns="137160" bIns="6858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spcBef>
                <a:spcPts val="1800"/>
              </a:spcBef>
              <a:buNone/>
            </a:pPr>
            <a:r>
              <a:rPr lang="en-US" sz="5400" b="1" dirty="0">
                <a:solidFill>
                  <a:srgbClr val="0054A3"/>
                </a:solidFill>
                <a:latin typeface="Source Sans Pro" panose="020B0503030403020204" pitchFamily="34" charset="0"/>
                <a:cs typeface="Arial" panose="020B0604020202020204" pitchFamily="34" charset="0"/>
              </a:rPr>
              <a:t>+2000</a:t>
            </a:r>
          </a:p>
        </p:txBody>
      </p:sp>
      <p:sp>
        <p:nvSpPr>
          <p:cNvPr id="9" name="Subtitle 2">
            <a:extLst>
              <a:ext uri="{FF2B5EF4-FFF2-40B4-BE49-F238E27FC236}">
                <a16:creationId xmlns:a16="http://schemas.microsoft.com/office/drawing/2014/main" id="{764CA99B-877A-1E4A-8894-A958178BB3A9}"/>
              </a:ext>
            </a:extLst>
          </p:cNvPr>
          <p:cNvSpPr txBox="1">
            <a:spLocks/>
          </p:cNvSpPr>
          <p:nvPr/>
        </p:nvSpPr>
        <p:spPr>
          <a:xfrm>
            <a:off x="1549340" y="4258001"/>
            <a:ext cx="1856460" cy="429348"/>
          </a:xfrm>
          <a:prstGeom prst="rect">
            <a:avLst/>
          </a:prstGeom>
        </p:spPr>
        <p:txBody>
          <a:bodyPr vert="horz" wrap="square" lIns="137160" tIns="68580" rIns="137160" bIns="6858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spcBef>
                <a:spcPts val="1800"/>
              </a:spcBef>
              <a:buNone/>
            </a:pPr>
            <a:r>
              <a:rPr lang="en-US" sz="2100">
                <a:solidFill>
                  <a:srgbClr val="0054A3"/>
                </a:solidFill>
                <a:latin typeface="Source Sans Pro" panose="020B0503030403020204" pitchFamily="34" charset="0"/>
                <a:cs typeface="Arial" panose="020B0604020202020204" pitchFamily="34" charset="0"/>
              </a:rPr>
              <a:t>Salariés</a:t>
            </a:r>
            <a:endParaRPr lang="en-US" sz="2100" dirty="0">
              <a:solidFill>
                <a:srgbClr val="0054A3"/>
              </a:solidFill>
              <a:latin typeface="Source Sans Pro" panose="020B0503030403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2F0ED04D-1280-A143-998A-2A2CAA03F156}"/>
              </a:ext>
            </a:extLst>
          </p:cNvPr>
          <p:cNvSpPr txBox="1">
            <a:spLocks/>
          </p:cNvSpPr>
          <p:nvPr/>
        </p:nvSpPr>
        <p:spPr>
          <a:xfrm>
            <a:off x="4050621" y="3496296"/>
            <a:ext cx="2160924" cy="886397"/>
          </a:xfrm>
          <a:prstGeom prst="rect">
            <a:avLst/>
          </a:prstGeom>
        </p:spPr>
        <p:txBody>
          <a:bodyPr vert="horz" wrap="square" lIns="137160" tIns="68580" rIns="137160" bIns="6858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spcBef>
                <a:spcPts val="1800"/>
              </a:spcBef>
              <a:buNone/>
            </a:pPr>
            <a:r>
              <a:rPr lang="en-US" sz="5400" b="1" dirty="0">
                <a:solidFill>
                  <a:srgbClr val="0054A3"/>
                </a:solidFill>
                <a:latin typeface="Source Sans Pro" panose="020B0503030403020204" pitchFamily="34" charset="0"/>
                <a:cs typeface="Arial" panose="020B0604020202020204" pitchFamily="34" charset="0"/>
              </a:rPr>
              <a:t>30</a:t>
            </a:r>
          </a:p>
        </p:txBody>
      </p:sp>
      <p:sp>
        <p:nvSpPr>
          <p:cNvPr id="11" name="Subtitle 2">
            <a:extLst>
              <a:ext uri="{FF2B5EF4-FFF2-40B4-BE49-F238E27FC236}">
                <a16:creationId xmlns:a16="http://schemas.microsoft.com/office/drawing/2014/main" id="{F3B90CEF-9D6C-B448-AE9F-7063CA2A8481}"/>
              </a:ext>
            </a:extLst>
          </p:cNvPr>
          <p:cNvSpPr txBox="1">
            <a:spLocks/>
          </p:cNvSpPr>
          <p:nvPr/>
        </p:nvSpPr>
        <p:spPr>
          <a:xfrm>
            <a:off x="4312847" y="4258001"/>
            <a:ext cx="1636475" cy="429348"/>
          </a:xfrm>
          <a:prstGeom prst="rect">
            <a:avLst/>
          </a:prstGeom>
        </p:spPr>
        <p:txBody>
          <a:bodyPr vert="horz" wrap="square" lIns="137160" tIns="68580" rIns="137160" bIns="6858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spcBef>
                <a:spcPts val="1800"/>
              </a:spcBef>
              <a:buNone/>
            </a:pPr>
            <a:r>
              <a:rPr lang="en-US" sz="2100" dirty="0">
                <a:solidFill>
                  <a:srgbClr val="0054A3"/>
                </a:solidFill>
                <a:latin typeface="Source Sans Pro" panose="020B0503030403020204" pitchFamily="34" charset="0"/>
                <a:cs typeface="Arial" panose="020B0604020202020204" pitchFamily="34" charset="0"/>
              </a:rPr>
              <a:t>Sites</a:t>
            </a:r>
          </a:p>
        </p:txBody>
      </p:sp>
      <p:sp>
        <p:nvSpPr>
          <p:cNvPr id="12" name="Freeform 5">
            <a:extLst>
              <a:ext uri="{FF2B5EF4-FFF2-40B4-BE49-F238E27FC236}">
                <a16:creationId xmlns:a16="http://schemas.microsoft.com/office/drawing/2014/main" id="{B0D11348-51CF-AB45-A46D-D6DB4A1B0DA2}"/>
              </a:ext>
            </a:extLst>
          </p:cNvPr>
          <p:cNvSpPr>
            <a:spLocks noEditPoints="1"/>
          </p:cNvSpPr>
          <p:nvPr/>
        </p:nvSpPr>
        <p:spPr bwMode="auto">
          <a:xfrm>
            <a:off x="4820001" y="2629353"/>
            <a:ext cx="622164" cy="877782"/>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gradFill>
            <a:gsLst>
              <a:gs pos="0">
                <a:srgbClr val="0054A3"/>
              </a:gs>
              <a:gs pos="50000">
                <a:srgbClr val="00B0EB"/>
              </a:gs>
              <a:gs pos="100000">
                <a:srgbClr val="94C11C"/>
              </a:gs>
            </a:gsLst>
            <a:lin ang="0" scaled="0"/>
          </a:gradFill>
          <a:ln>
            <a:noFill/>
          </a:ln>
        </p:spPr>
        <p:txBody>
          <a:bodyPr vert="horz" wrap="square" lIns="137160" tIns="68580" rIns="137160" bIns="68580" numCol="1" anchor="t" anchorCtr="0" compatLnSpc="1">
            <a:prstTxWarp prst="textNoShape">
              <a:avLst/>
            </a:prstTxWarp>
          </a:bodyPr>
          <a:lstStyle/>
          <a:p>
            <a:endParaRPr lang="nl-NL" sz="3600"/>
          </a:p>
        </p:txBody>
      </p:sp>
      <p:sp>
        <p:nvSpPr>
          <p:cNvPr id="13" name="Text Placeholder 4">
            <a:extLst>
              <a:ext uri="{FF2B5EF4-FFF2-40B4-BE49-F238E27FC236}">
                <a16:creationId xmlns:a16="http://schemas.microsoft.com/office/drawing/2014/main" id="{B8EBEC1E-BED4-F843-BDE0-A9ED7EC30D98}"/>
              </a:ext>
            </a:extLst>
          </p:cNvPr>
          <p:cNvSpPr txBox="1">
            <a:spLocks/>
          </p:cNvSpPr>
          <p:nvPr/>
        </p:nvSpPr>
        <p:spPr>
          <a:xfrm>
            <a:off x="2589431" y="5236916"/>
            <a:ext cx="4054526" cy="2737928"/>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fr-FR" sz="2100" dirty="0">
                <a:solidFill>
                  <a:schemeClr val="accent1"/>
                </a:solidFill>
                <a:latin typeface="Source Sans Pro Light" panose="020B0403030403020204" pitchFamily="34" charset="0"/>
              </a:rPr>
              <a:t>Sites logistiques
Sites de recyclage
Sites de déchets dangereux
Centre de services partagés</a:t>
            </a:r>
            <a:endParaRPr lang="en-US" b="0" dirty="0">
              <a:solidFill>
                <a:schemeClr val="accent1"/>
              </a:solidFill>
              <a:latin typeface="Source Sans Pro Light" panose="020B0403030403020204" pitchFamily="34" charset="0"/>
            </a:endParaRPr>
          </a:p>
        </p:txBody>
      </p:sp>
      <p:sp>
        <p:nvSpPr>
          <p:cNvPr id="14" name="Freeform 5">
            <a:extLst>
              <a:ext uri="{FF2B5EF4-FFF2-40B4-BE49-F238E27FC236}">
                <a16:creationId xmlns:a16="http://schemas.microsoft.com/office/drawing/2014/main" id="{B18593CC-580E-2647-A917-D2AFE6CC8D1B}"/>
              </a:ext>
            </a:extLst>
          </p:cNvPr>
          <p:cNvSpPr>
            <a:spLocks noEditPoints="1"/>
          </p:cNvSpPr>
          <p:nvPr/>
        </p:nvSpPr>
        <p:spPr bwMode="auto">
          <a:xfrm>
            <a:off x="2092038" y="5210217"/>
            <a:ext cx="429666" cy="606195"/>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p>
        </p:txBody>
      </p:sp>
      <p:sp>
        <p:nvSpPr>
          <p:cNvPr id="15" name="Freeform 5">
            <a:extLst>
              <a:ext uri="{FF2B5EF4-FFF2-40B4-BE49-F238E27FC236}">
                <a16:creationId xmlns:a16="http://schemas.microsoft.com/office/drawing/2014/main" id="{98CD3D54-3D9B-1C42-8FAC-2792625074FA}"/>
              </a:ext>
            </a:extLst>
          </p:cNvPr>
          <p:cNvSpPr>
            <a:spLocks noEditPoints="1"/>
          </p:cNvSpPr>
          <p:nvPr/>
        </p:nvSpPr>
        <p:spPr bwMode="auto">
          <a:xfrm>
            <a:off x="2092038" y="5908049"/>
            <a:ext cx="429666" cy="606195"/>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3"/>
          </a:solidFill>
          <a:ln>
            <a:noFill/>
          </a:ln>
        </p:spPr>
        <p:txBody>
          <a:bodyPr vert="horz" wrap="square" lIns="137160" tIns="68580" rIns="137160" bIns="68580" numCol="1" anchor="t" anchorCtr="0" compatLnSpc="1">
            <a:prstTxWarp prst="textNoShape">
              <a:avLst/>
            </a:prstTxWarp>
          </a:bodyPr>
          <a:lstStyle/>
          <a:p>
            <a:endParaRPr lang="nl-NL" sz="3600"/>
          </a:p>
        </p:txBody>
      </p:sp>
      <p:sp>
        <p:nvSpPr>
          <p:cNvPr id="16" name="Freeform 5">
            <a:extLst>
              <a:ext uri="{FF2B5EF4-FFF2-40B4-BE49-F238E27FC236}">
                <a16:creationId xmlns:a16="http://schemas.microsoft.com/office/drawing/2014/main" id="{0E96E646-DC14-0A4A-BA34-BCFA12ABC1DF}"/>
              </a:ext>
            </a:extLst>
          </p:cNvPr>
          <p:cNvSpPr>
            <a:spLocks noEditPoints="1"/>
          </p:cNvSpPr>
          <p:nvPr/>
        </p:nvSpPr>
        <p:spPr bwMode="auto">
          <a:xfrm>
            <a:off x="2092038" y="6605880"/>
            <a:ext cx="429666" cy="606195"/>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5"/>
          </a:solidFill>
          <a:ln>
            <a:noFill/>
          </a:ln>
        </p:spPr>
        <p:txBody>
          <a:bodyPr vert="horz" wrap="square" lIns="137160" tIns="68580" rIns="137160" bIns="68580" numCol="1" anchor="t" anchorCtr="0" compatLnSpc="1">
            <a:prstTxWarp prst="textNoShape">
              <a:avLst/>
            </a:prstTxWarp>
          </a:bodyPr>
          <a:lstStyle/>
          <a:p>
            <a:endParaRPr lang="nl-NL" sz="3600"/>
          </a:p>
        </p:txBody>
      </p:sp>
      <p:sp>
        <p:nvSpPr>
          <p:cNvPr id="17" name="Freeform 5">
            <a:extLst>
              <a:ext uri="{FF2B5EF4-FFF2-40B4-BE49-F238E27FC236}">
                <a16:creationId xmlns:a16="http://schemas.microsoft.com/office/drawing/2014/main" id="{E1D451A5-7AC5-CC4D-BB6D-81FFC436009B}"/>
              </a:ext>
            </a:extLst>
          </p:cNvPr>
          <p:cNvSpPr>
            <a:spLocks noEditPoints="1"/>
          </p:cNvSpPr>
          <p:nvPr/>
        </p:nvSpPr>
        <p:spPr bwMode="auto">
          <a:xfrm>
            <a:off x="2092038" y="7303712"/>
            <a:ext cx="429666" cy="606195"/>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rgbClr val="F1A79E"/>
          </a:solidFill>
          <a:ln>
            <a:noFill/>
          </a:ln>
        </p:spPr>
        <p:txBody>
          <a:bodyPr vert="horz" wrap="square" lIns="137160" tIns="68580" rIns="137160" bIns="68580" numCol="1" anchor="t" anchorCtr="0" compatLnSpc="1">
            <a:prstTxWarp prst="textNoShape">
              <a:avLst/>
            </a:prstTxWarp>
          </a:bodyPr>
          <a:lstStyle/>
          <a:p>
            <a:endParaRPr lang="nl-NL" sz="3600"/>
          </a:p>
        </p:txBody>
      </p:sp>
      <p:grpSp>
        <p:nvGrpSpPr>
          <p:cNvPr id="18" name="Groep 17">
            <a:extLst>
              <a:ext uri="{FF2B5EF4-FFF2-40B4-BE49-F238E27FC236}">
                <a16:creationId xmlns:a16="http://schemas.microsoft.com/office/drawing/2014/main" id="{1E4C4441-EAA9-BF49-A45C-6F40B64615BD}"/>
              </a:ext>
            </a:extLst>
          </p:cNvPr>
          <p:cNvGrpSpPr/>
          <p:nvPr/>
        </p:nvGrpSpPr>
        <p:grpSpPr>
          <a:xfrm>
            <a:off x="6793620" y="1199067"/>
            <a:ext cx="10301286" cy="8448675"/>
            <a:chOff x="4550677" y="750933"/>
            <a:chExt cx="6867524" cy="5632450"/>
          </a:xfrm>
        </p:grpSpPr>
        <p:grpSp>
          <p:nvGrpSpPr>
            <p:cNvPr id="19" name="Group 17">
              <a:extLst>
                <a:ext uri="{FF2B5EF4-FFF2-40B4-BE49-F238E27FC236}">
                  <a16:creationId xmlns:a16="http://schemas.microsoft.com/office/drawing/2014/main" id="{A4D532C0-AFEC-3443-8B91-CC4F030D991A}"/>
                </a:ext>
              </a:extLst>
            </p:cNvPr>
            <p:cNvGrpSpPr/>
            <p:nvPr/>
          </p:nvGrpSpPr>
          <p:grpSpPr>
            <a:xfrm>
              <a:off x="4550677" y="750933"/>
              <a:ext cx="6867524" cy="5632450"/>
              <a:chOff x="4862513" y="858838"/>
              <a:chExt cx="6867524" cy="5632450"/>
            </a:xfrm>
          </p:grpSpPr>
          <p:grpSp>
            <p:nvGrpSpPr>
              <p:cNvPr id="50" name="Group 16">
                <a:extLst>
                  <a:ext uri="{FF2B5EF4-FFF2-40B4-BE49-F238E27FC236}">
                    <a16:creationId xmlns:a16="http://schemas.microsoft.com/office/drawing/2014/main" id="{8145A99B-4485-2647-9DC4-F00626BD0065}"/>
                  </a:ext>
                </a:extLst>
              </p:cNvPr>
              <p:cNvGrpSpPr/>
              <p:nvPr/>
            </p:nvGrpSpPr>
            <p:grpSpPr>
              <a:xfrm>
                <a:off x="4862513" y="858838"/>
                <a:ext cx="6867524" cy="5632450"/>
                <a:chOff x="4862513" y="858838"/>
                <a:chExt cx="6867524" cy="5632450"/>
              </a:xfrm>
            </p:grpSpPr>
            <p:sp>
              <p:nvSpPr>
                <p:cNvPr id="58" name="Freeform 6">
                  <a:extLst>
                    <a:ext uri="{FF2B5EF4-FFF2-40B4-BE49-F238E27FC236}">
                      <a16:creationId xmlns:a16="http://schemas.microsoft.com/office/drawing/2014/main" id="{360FD933-783F-234B-B123-CFD4107EB304}"/>
                    </a:ext>
                  </a:extLst>
                </p:cNvPr>
                <p:cNvSpPr>
                  <a:spLocks/>
                </p:cNvSpPr>
                <p:nvPr/>
              </p:nvSpPr>
              <p:spPr bwMode="auto">
                <a:xfrm>
                  <a:off x="4862513" y="1212850"/>
                  <a:ext cx="1697037" cy="1852613"/>
                </a:xfrm>
                <a:custGeom>
                  <a:avLst/>
                  <a:gdLst>
                    <a:gd name="T0" fmla="*/ 2606 w 4023"/>
                    <a:gd name="T1" fmla="*/ 4120 h 4395"/>
                    <a:gd name="T2" fmla="*/ 2899 w 4023"/>
                    <a:gd name="T3" fmla="*/ 4103 h 4395"/>
                    <a:gd name="T4" fmla="*/ 3245 w 4023"/>
                    <a:gd name="T5" fmla="*/ 4341 h 4395"/>
                    <a:gd name="T6" fmla="*/ 3409 w 4023"/>
                    <a:gd name="T7" fmla="*/ 4369 h 4395"/>
                    <a:gd name="T8" fmla="*/ 3607 w 4023"/>
                    <a:gd name="T9" fmla="*/ 4194 h 4395"/>
                    <a:gd name="T10" fmla="*/ 3755 w 4023"/>
                    <a:gd name="T11" fmla="*/ 4087 h 4395"/>
                    <a:gd name="T12" fmla="*/ 4016 w 4023"/>
                    <a:gd name="T13" fmla="*/ 3816 h 4395"/>
                    <a:gd name="T14" fmla="*/ 3989 w 4023"/>
                    <a:gd name="T15" fmla="*/ 3674 h 4395"/>
                    <a:gd name="T16" fmla="*/ 3887 w 4023"/>
                    <a:gd name="T17" fmla="*/ 3468 h 4395"/>
                    <a:gd name="T18" fmla="*/ 3826 w 4023"/>
                    <a:gd name="T19" fmla="*/ 3370 h 4395"/>
                    <a:gd name="T20" fmla="*/ 3766 w 4023"/>
                    <a:gd name="T21" fmla="*/ 3134 h 4395"/>
                    <a:gd name="T22" fmla="*/ 3676 w 4023"/>
                    <a:gd name="T23" fmla="*/ 3181 h 4395"/>
                    <a:gd name="T24" fmla="*/ 3678 w 4023"/>
                    <a:gd name="T25" fmla="*/ 3016 h 4395"/>
                    <a:gd name="T26" fmla="*/ 3741 w 4023"/>
                    <a:gd name="T27" fmla="*/ 2910 h 4395"/>
                    <a:gd name="T28" fmla="*/ 3788 w 4023"/>
                    <a:gd name="T29" fmla="*/ 2860 h 4395"/>
                    <a:gd name="T30" fmla="*/ 3657 w 4023"/>
                    <a:gd name="T31" fmla="*/ 2816 h 4395"/>
                    <a:gd name="T32" fmla="*/ 3646 w 4023"/>
                    <a:gd name="T33" fmla="*/ 2807 h 4395"/>
                    <a:gd name="T34" fmla="*/ 3692 w 4023"/>
                    <a:gd name="T35" fmla="*/ 2652 h 4395"/>
                    <a:gd name="T36" fmla="*/ 3726 w 4023"/>
                    <a:gd name="T37" fmla="*/ 2550 h 4395"/>
                    <a:gd name="T38" fmla="*/ 3701 w 4023"/>
                    <a:gd name="T39" fmla="*/ 2248 h 4395"/>
                    <a:gd name="T40" fmla="*/ 3719 w 4023"/>
                    <a:gd name="T41" fmla="*/ 2217 h 4395"/>
                    <a:gd name="T42" fmla="*/ 3763 w 4023"/>
                    <a:gd name="T43" fmla="*/ 2204 h 4395"/>
                    <a:gd name="T44" fmla="*/ 3736 w 4023"/>
                    <a:gd name="T45" fmla="*/ 2135 h 4395"/>
                    <a:gd name="T46" fmla="*/ 3517 w 4023"/>
                    <a:gd name="T47" fmla="*/ 1995 h 4395"/>
                    <a:gd name="T48" fmla="*/ 3333 w 4023"/>
                    <a:gd name="T49" fmla="*/ 1826 h 4395"/>
                    <a:gd name="T50" fmla="*/ 3608 w 4023"/>
                    <a:gd name="T51" fmla="*/ 1447 h 4395"/>
                    <a:gd name="T52" fmla="*/ 3470 w 4023"/>
                    <a:gd name="T53" fmla="*/ 1248 h 4395"/>
                    <a:gd name="T54" fmla="*/ 3437 w 4023"/>
                    <a:gd name="T55" fmla="*/ 1239 h 4395"/>
                    <a:gd name="T56" fmla="*/ 3489 w 4023"/>
                    <a:gd name="T57" fmla="*/ 1030 h 4395"/>
                    <a:gd name="T58" fmla="*/ 3592 w 4023"/>
                    <a:gd name="T59" fmla="*/ 860 h 4395"/>
                    <a:gd name="T60" fmla="*/ 3480 w 4023"/>
                    <a:gd name="T61" fmla="*/ 543 h 4395"/>
                    <a:gd name="T62" fmla="*/ 3460 w 4023"/>
                    <a:gd name="T63" fmla="*/ 7 h 4395"/>
                    <a:gd name="T64" fmla="*/ 1842 w 4023"/>
                    <a:gd name="T65" fmla="*/ 725 h 4395"/>
                    <a:gd name="T66" fmla="*/ 812 w 4023"/>
                    <a:gd name="T67" fmla="*/ 1349 h 4395"/>
                    <a:gd name="T68" fmla="*/ 86 w 4023"/>
                    <a:gd name="T69" fmla="*/ 2142 h 4395"/>
                    <a:gd name="T70" fmla="*/ 268 w 4023"/>
                    <a:gd name="T71" fmla="*/ 2581 h 4395"/>
                    <a:gd name="T72" fmla="*/ 261 w 4023"/>
                    <a:gd name="T73" fmla="*/ 3264 h 4395"/>
                    <a:gd name="T74" fmla="*/ 359 w 4023"/>
                    <a:gd name="T75" fmla="*/ 3682 h 4395"/>
                    <a:gd name="T76" fmla="*/ 742 w 4023"/>
                    <a:gd name="T77" fmla="*/ 3886 h 4395"/>
                    <a:gd name="T78" fmla="*/ 1110 w 4023"/>
                    <a:gd name="T79" fmla="*/ 4279 h 4395"/>
                    <a:gd name="T80" fmla="*/ 1204 w 4023"/>
                    <a:gd name="T81" fmla="*/ 4218 h 4395"/>
                    <a:gd name="T82" fmla="*/ 1227 w 4023"/>
                    <a:gd name="T83" fmla="*/ 4130 h 4395"/>
                    <a:gd name="T84" fmla="*/ 1286 w 4023"/>
                    <a:gd name="T85" fmla="*/ 4043 h 4395"/>
                    <a:gd name="T86" fmla="*/ 1468 w 4023"/>
                    <a:gd name="T87" fmla="*/ 4096 h 4395"/>
                    <a:gd name="T88" fmla="*/ 1700 w 4023"/>
                    <a:gd name="T89" fmla="*/ 3964 h 4395"/>
                    <a:gd name="T90" fmla="*/ 1683 w 4023"/>
                    <a:gd name="T91" fmla="*/ 3810 h 4395"/>
                    <a:gd name="T92" fmla="*/ 1893 w 4023"/>
                    <a:gd name="T93" fmla="*/ 3762 h 4395"/>
                    <a:gd name="T94" fmla="*/ 1932 w 4023"/>
                    <a:gd name="T95" fmla="*/ 3869 h 4395"/>
                    <a:gd name="T96" fmla="*/ 2086 w 4023"/>
                    <a:gd name="T97" fmla="*/ 3947 h 4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23" h="4395">
                      <a:moveTo>
                        <a:pt x="2486" y="3889"/>
                      </a:moveTo>
                      <a:cubicBezTo>
                        <a:pt x="2556" y="3929"/>
                        <a:pt x="2534" y="3999"/>
                        <a:pt x="2564" y="4060"/>
                      </a:cubicBezTo>
                      <a:cubicBezTo>
                        <a:pt x="2576" y="4083"/>
                        <a:pt x="2591" y="4102"/>
                        <a:pt x="2606" y="4120"/>
                      </a:cubicBezTo>
                      <a:cubicBezTo>
                        <a:pt x="2646" y="4108"/>
                        <a:pt x="2686" y="4090"/>
                        <a:pt x="2731" y="4071"/>
                      </a:cubicBezTo>
                      <a:cubicBezTo>
                        <a:pt x="2755" y="4060"/>
                        <a:pt x="2775" y="4055"/>
                        <a:pt x="2794" y="4055"/>
                      </a:cubicBezTo>
                      <a:cubicBezTo>
                        <a:pt x="2829" y="4055"/>
                        <a:pt x="2858" y="4073"/>
                        <a:pt x="2899" y="4103"/>
                      </a:cubicBezTo>
                      <a:cubicBezTo>
                        <a:pt x="2953" y="4143"/>
                        <a:pt x="3031" y="4135"/>
                        <a:pt x="3099" y="4141"/>
                      </a:cubicBezTo>
                      <a:cubicBezTo>
                        <a:pt x="3166" y="4146"/>
                        <a:pt x="3224" y="4167"/>
                        <a:pt x="3233" y="4266"/>
                      </a:cubicBezTo>
                      <a:cubicBezTo>
                        <a:pt x="3237" y="4309"/>
                        <a:pt x="3237" y="4328"/>
                        <a:pt x="3245" y="4341"/>
                      </a:cubicBezTo>
                      <a:cubicBezTo>
                        <a:pt x="3252" y="4353"/>
                        <a:pt x="3268" y="4359"/>
                        <a:pt x="3303" y="4374"/>
                      </a:cubicBezTo>
                      <a:cubicBezTo>
                        <a:pt x="3335" y="4388"/>
                        <a:pt x="3348" y="4395"/>
                        <a:pt x="3359" y="4395"/>
                      </a:cubicBezTo>
                      <a:cubicBezTo>
                        <a:pt x="3370" y="4395"/>
                        <a:pt x="3380" y="4386"/>
                        <a:pt x="3409" y="4369"/>
                      </a:cubicBezTo>
                      <a:cubicBezTo>
                        <a:pt x="3437" y="4353"/>
                        <a:pt x="3490" y="4341"/>
                        <a:pt x="3511" y="4318"/>
                      </a:cubicBezTo>
                      <a:cubicBezTo>
                        <a:pt x="3542" y="4285"/>
                        <a:pt x="3532" y="4239"/>
                        <a:pt x="3569" y="4207"/>
                      </a:cubicBezTo>
                      <a:cubicBezTo>
                        <a:pt x="3582" y="4197"/>
                        <a:pt x="3595" y="4194"/>
                        <a:pt x="3607" y="4194"/>
                      </a:cubicBezTo>
                      <a:cubicBezTo>
                        <a:pt x="3620" y="4194"/>
                        <a:pt x="3633" y="4197"/>
                        <a:pt x="3645" y="4197"/>
                      </a:cubicBezTo>
                      <a:cubicBezTo>
                        <a:pt x="3654" y="4197"/>
                        <a:pt x="3662" y="4196"/>
                        <a:pt x="3670" y="4191"/>
                      </a:cubicBezTo>
                      <a:cubicBezTo>
                        <a:pt x="3705" y="4171"/>
                        <a:pt x="3719" y="4115"/>
                        <a:pt x="3755" y="4087"/>
                      </a:cubicBezTo>
                      <a:cubicBezTo>
                        <a:pt x="3792" y="4059"/>
                        <a:pt x="3811" y="4072"/>
                        <a:pt x="3841" y="4037"/>
                      </a:cubicBezTo>
                      <a:cubicBezTo>
                        <a:pt x="3869" y="4004"/>
                        <a:pt x="3889" y="3936"/>
                        <a:pt x="3914" y="3902"/>
                      </a:cubicBezTo>
                      <a:cubicBezTo>
                        <a:pt x="3943" y="3863"/>
                        <a:pt x="3996" y="3857"/>
                        <a:pt x="4016" y="3816"/>
                      </a:cubicBezTo>
                      <a:cubicBezTo>
                        <a:pt x="4021" y="3806"/>
                        <a:pt x="4023" y="3797"/>
                        <a:pt x="4023" y="3788"/>
                      </a:cubicBezTo>
                      <a:cubicBezTo>
                        <a:pt x="4023" y="3755"/>
                        <a:pt x="3994" y="3728"/>
                        <a:pt x="3990" y="3694"/>
                      </a:cubicBezTo>
                      <a:cubicBezTo>
                        <a:pt x="3989" y="3687"/>
                        <a:pt x="3989" y="3680"/>
                        <a:pt x="3989" y="3674"/>
                      </a:cubicBezTo>
                      <a:cubicBezTo>
                        <a:pt x="3989" y="3652"/>
                        <a:pt x="3993" y="3637"/>
                        <a:pt x="3993" y="3622"/>
                      </a:cubicBezTo>
                      <a:cubicBezTo>
                        <a:pt x="3993" y="3606"/>
                        <a:pt x="3989" y="3589"/>
                        <a:pt x="3971" y="3563"/>
                      </a:cubicBezTo>
                      <a:cubicBezTo>
                        <a:pt x="3947" y="3528"/>
                        <a:pt x="3921" y="3481"/>
                        <a:pt x="3887" y="3468"/>
                      </a:cubicBezTo>
                      <a:cubicBezTo>
                        <a:pt x="3861" y="3457"/>
                        <a:pt x="3842" y="3452"/>
                        <a:pt x="3829" y="3448"/>
                      </a:cubicBezTo>
                      <a:cubicBezTo>
                        <a:pt x="3816" y="3443"/>
                        <a:pt x="3809" y="3438"/>
                        <a:pt x="3809" y="3426"/>
                      </a:cubicBezTo>
                      <a:cubicBezTo>
                        <a:pt x="3809" y="3415"/>
                        <a:pt x="3815" y="3398"/>
                        <a:pt x="3826" y="3370"/>
                      </a:cubicBezTo>
                      <a:cubicBezTo>
                        <a:pt x="3842" y="3329"/>
                        <a:pt x="3866" y="3290"/>
                        <a:pt x="3866" y="3250"/>
                      </a:cubicBezTo>
                      <a:cubicBezTo>
                        <a:pt x="3866" y="3235"/>
                        <a:pt x="3863" y="3220"/>
                        <a:pt x="3855" y="3205"/>
                      </a:cubicBezTo>
                      <a:cubicBezTo>
                        <a:pt x="3838" y="3170"/>
                        <a:pt x="3806" y="3134"/>
                        <a:pt x="3766" y="3134"/>
                      </a:cubicBezTo>
                      <a:cubicBezTo>
                        <a:pt x="3761" y="3134"/>
                        <a:pt x="3756" y="3135"/>
                        <a:pt x="3751" y="3136"/>
                      </a:cubicBezTo>
                      <a:cubicBezTo>
                        <a:pt x="3738" y="3138"/>
                        <a:pt x="3726" y="3149"/>
                        <a:pt x="3713" y="3160"/>
                      </a:cubicBezTo>
                      <a:cubicBezTo>
                        <a:pt x="3701" y="3170"/>
                        <a:pt x="3689" y="3181"/>
                        <a:pt x="3676" y="3181"/>
                      </a:cubicBezTo>
                      <a:cubicBezTo>
                        <a:pt x="3665" y="3181"/>
                        <a:pt x="3655" y="3173"/>
                        <a:pt x="3645" y="3155"/>
                      </a:cubicBezTo>
                      <a:cubicBezTo>
                        <a:pt x="3642" y="3149"/>
                        <a:pt x="3641" y="3142"/>
                        <a:pt x="3641" y="3134"/>
                      </a:cubicBezTo>
                      <a:cubicBezTo>
                        <a:pt x="3641" y="3097"/>
                        <a:pt x="3664" y="3036"/>
                        <a:pt x="3678" y="3016"/>
                      </a:cubicBezTo>
                      <a:cubicBezTo>
                        <a:pt x="3685" y="3006"/>
                        <a:pt x="3706" y="2991"/>
                        <a:pt x="3718" y="2983"/>
                      </a:cubicBezTo>
                      <a:cubicBezTo>
                        <a:pt x="3721" y="2980"/>
                        <a:pt x="3724" y="2977"/>
                        <a:pt x="3724" y="2977"/>
                      </a:cubicBezTo>
                      <a:cubicBezTo>
                        <a:pt x="3736" y="2957"/>
                        <a:pt x="3730" y="2932"/>
                        <a:pt x="3741" y="2910"/>
                      </a:cubicBezTo>
                      <a:cubicBezTo>
                        <a:pt x="3748" y="2897"/>
                        <a:pt x="3761" y="2892"/>
                        <a:pt x="3770" y="2887"/>
                      </a:cubicBezTo>
                      <a:cubicBezTo>
                        <a:pt x="3780" y="2881"/>
                        <a:pt x="3788" y="2876"/>
                        <a:pt x="3788" y="2861"/>
                      </a:cubicBezTo>
                      <a:cubicBezTo>
                        <a:pt x="3788" y="2860"/>
                        <a:pt x="3788" y="2860"/>
                        <a:pt x="3788" y="2860"/>
                      </a:cubicBezTo>
                      <a:cubicBezTo>
                        <a:pt x="3788" y="2840"/>
                        <a:pt x="3776" y="2830"/>
                        <a:pt x="3757" y="2823"/>
                      </a:cubicBezTo>
                      <a:cubicBezTo>
                        <a:pt x="3739" y="2817"/>
                        <a:pt x="3715" y="2816"/>
                        <a:pt x="3693" y="2816"/>
                      </a:cubicBezTo>
                      <a:cubicBezTo>
                        <a:pt x="3679" y="2816"/>
                        <a:pt x="3667" y="2816"/>
                        <a:pt x="3657" y="2816"/>
                      </a:cubicBezTo>
                      <a:cubicBezTo>
                        <a:pt x="3653" y="2816"/>
                        <a:pt x="3651" y="2816"/>
                        <a:pt x="3648" y="2816"/>
                      </a:cubicBezTo>
                      <a:cubicBezTo>
                        <a:pt x="3647" y="2816"/>
                        <a:pt x="3646" y="2815"/>
                        <a:pt x="3646" y="2815"/>
                      </a:cubicBezTo>
                      <a:cubicBezTo>
                        <a:pt x="3646" y="2812"/>
                        <a:pt x="3646" y="2810"/>
                        <a:pt x="3646" y="2807"/>
                      </a:cubicBezTo>
                      <a:cubicBezTo>
                        <a:pt x="3646" y="2766"/>
                        <a:pt x="3688" y="2757"/>
                        <a:pt x="3702" y="2728"/>
                      </a:cubicBezTo>
                      <a:cubicBezTo>
                        <a:pt x="3710" y="2713"/>
                        <a:pt x="3713" y="2704"/>
                        <a:pt x="3713" y="2697"/>
                      </a:cubicBezTo>
                      <a:cubicBezTo>
                        <a:pt x="3713" y="2683"/>
                        <a:pt x="3701" y="2677"/>
                        <a:pt x="3692" y="2652"/>
                      </a:cubicBezTo>
                      <a:cubicBezTo>
                        <a:pt x="3686" y="2635"/>
                        <a:pt x="3677" y="2621"/>
                        <a:pt x="3677" y="2603"/>
                      </a:cubicBezTo>
                      <a:cubicBezTo>
                        <a:pt x="3677" y="2595"/>
                        <a:pt x="3680" y="2586"/>
                        <a:pt x="3686" y="2575"/>
                      </a:cubicBezTo>
                      <a:cubicBezTo>
                        <a:pt x="3696" y="2558"/>
                        <a:pt x="3711" y="2553"/>
                        <a:pt x="3726" y="2550"/>
                      </a:cubicBezTo>
                      <a:cubicBezTo>
                        <a:pt x="3740" y="2547"/>
                        <a:pt x="3754" y="2546"/>
                        <a:pt x="3764" y="2536"/>
                      </a:cubicBezTo>
                      <a:cubicBezTo>
                        <a:pt x="3786" y="2514"/>
                        <a:pt x="3795" y="2493"/>
                        <a:pt x="3795" y="2471"/>
                      </a:cubicBezTo>
                      <a:cubicBezTo>
                        <a:pt x="3795" y="2398"/>
                        <a:pt x="3701" y="2322"/>
                        <a:pt x="3701" y="2248"/>
                      </a:cubicBezTo>
                      <a:cubicBezTo>
                        <a:pt x="3701" y="2240"/>
                        <a:pt x="3702" y="2232"/>
                        <a:pt x="3705" y="2224"/>
                      </a:cubicBezTo>
                      <a:cubicBezTo>
                        <a:pt x="3705" y="2223"/>
                        <a:pt x="3706" y="2223"/>
                        <a:pt x="3706" y="2223"/>
                      </a:cubicBezTo>
                      <a:cubicBezTo>
                        <a:pt x="3712" y="2222"/>
                        <a:pt x="3715" y="2221"/>
                        <a:pt x="3719" y="2217"/>
                      </a:cubicBezTo>
                      <a:cubicBezTo>
                        <a:pt x="3725" y="2209"/>
                        <a:pt x="3733" y="2208"/>
                        <a:pt x="3740" y="2208"/>
                      </a:cubicBezTo>
                      <a:cubicBezTo>
                        <a:pt x="3745" y="2208"/>
                        <a:pt x="3750" y="2208"/>
                        <a:pt x="3753" y="2208"/>
                      </a:cubicBezTo>
                      <a:cubicBezTo>
                        <a:pt x="3758" y="2208"/>
                        <a:pt x="3761" y="2207"/>
                        <a:pt x="3763" y="2204"/>
                      </a:cubicBezTo>
                      <a:cubicBezTo>
                        <a:pt x="3766" y="2201"/>
                        <a:pt x="3767" y="2194"/>
                        <a:pt x="3767" y="2182"/>
                      </a:cubicBezTo>
                      <a:cubicBezTo>
                        <a:pt x="3767" y="2181"/>
                        <a:pt x="3767" y="2180"/>
                        <a:pt x="3767" y="2179"/>
                      </a:cubicBezTo>
                      <a:cubicBezTo>
                        <a:pt x="3767" y="2161"/>
                        <a:pt x="3751" y="2145"/>
                        <a:pt x="3736" y="2135"/>
                      </a:cubicBezTo>
                      <a:cubicBezTo>
                        <a:pt x="3717" y="2123"/>
                        <a:pt x="3688" y="2134"/>
                        <a:pt x="3666" y="2119"/>
                      </a:cubicBezTo>
                      <a:cubicBezTo>
                        <a:pt x="3646" y="2106"/>
                        <a:pt x="3643" y="2078"/>
                        <a:pt x="3628" y="2067"/>
                      </a:cubicBezTo>
                      <a:cubicBezTo>
                        <a:pt x="3587" y="2034"/>
                        <a:pt x="3556" y="2036"/>
                        <a:pt x="3517" y="1995"/>
                      </a:cubicBezTo>
                      <a:cubicBezTo>
                        <a:pt x="3480" y="1956"/>
                        <a:pt x="3452" y="1942"/>
                        <a:pt x="3406" y="1919"/>
                      </a:cubicBezTo>
                      <a:cubicBezTo>
                        <a:pt x="3374" y="1904"/>
                        <a:pt x="3331" y="1885"/>
                        <a:pt x="3331" y="1841"/>
                      </a:cubicBezTo>
                      <a:cubicBezTo>
                        <a:pt x="3331" y="1836"/>
                        <a:pt x="3332" y="1831"/>
                        <a:pt x="3333" y="1826"/>
                      </a:cubicBezTo>
                      <a:cubicBezTo>
                        <a:pt x="3342" y="1777"/>
                        <a:pt x="3399" y="1771"/>
                        <a:pt x="3433" y="1749"/>
                      </a:cubicBezTo>
                      <a:cubicBezTo>
                        <a:pt x="3471" y="1725"/>
                        <a:pt x="3511" y="1686"/>
                        <a:pt x="3533" y="1649"/>
                      </a:cubicBezTo>
                      <a:cubicBezTo>
                        <a:pt x="3566" y="1594"/>
                        <a:pt x="3608" y="1516"/>
                        <a:pt x="3608" y="1447"/>
                      </a:cubicBezTo>
                      <a:cubicBezTo>
                        <a:pt x="3608" y="1423"/>
                        <a:pt x="3603" y="1401"/>
                        <a:pt x="3592" y="1381"/>
                      </a:cubicBezTo>
                      <a:cubicBezTo>
                        <a:pt x="3574" y="1350"/>
                        <a:pt x="3553" y="1317"/>
                        <a:pt x="3533" y="1289"/>
                      </a:cubicBezTo>
                      <a:cubicBezTo>
                        <a:pt x="3506" y="1252"/>
                        <a:pt x="3502" y="1248"/>
                        <a:pt x="3470" y="1248"/>
                      </a:cubicBezTo>
                      <a:cubicBezTo>
                        <a:pt x="3462" y="1248"/>
                        <a:pt x="3452" y="1248"/>
                        <a:pt x="3440" y="1249"/>
                      </a:cubicBezTo>
                      <a:cubicBezTo>
                        <a:pt x="3439" y="1249"/>
                        <a:pt x="3438" y="1248"/>
                        <a:pt x="3438" y="1247"/>
                      </a:cubicBezTo>
                      <a:cubicBezTo>
                        <a:pt x="3438" y="1244"/>
                        <a:pt x="3437" y="1241"/>
                        <a:pt x="3437" y="1239"/>
                      </a:cubicBezTo>
                      <a:cubicBezTo>
                        <a:pt x="3438" y="1202"/>
                        <a:pt x="3477" y="1189"/>
                        <a:pt x="3507" y="1180"/>
                      </a:cubicBezTo>
                      <a:cubicBezTo>
                        <a:pt x="3507" y="1179"/>
                        <a:pt x="3507" y="1178"/>
                        <a:pt x="3507" y="1177"/>
                      </a:cubicBezTo>
                      <a:cubicBezTo>
                        <a:pt x="3507" y="1131"/>
                        <a:pt x="3489" y="1076"/>
                        <a:pt x="3489" y="1030"/>
                      </a:cubicBezTo>
                      <a:cubicBezTo>
                        <a:pt x="3489" y="1017"/>
                        <a:pt x="3490" y="1005"/>
                        <a:pt x="3494" y="993"/>
                      </a:cubicBezTo>
                      <a:cubicBezTo>
                        <a:pt x="3506" y="959"/>
                        <a:pt x="3531" y="947"/>
                        <a:pt x="3553" y="934"/>
                      </a:cubicBezTo>
                      <a:cubicBezTo>
                        <a:pt x="3574" y="920"/>
                        <a:pt x="3592" y="904"/>
                        <a:pt x="3592" y="860"/>
                      </a:cubicBezTo>
                      <a:cubicBezTo>
                        <a:pt x="3592" y="858"/>
                        <a:pt x="3592" y="855"/>
                        <a:pt x="3592" y="852"/>
                      </a:cubicBezTo>
                      <a:cubicBezTo>
                        <a:pt x="3589" y="796"/>
                        <a:pt x="3551" y="750"/>
                        <a:pt x="3547" y="689"/>
                      </a:cubicBezTo>
                      <a:cubicBezTo>
                        <a:pt x="3504" y="663"/>
                        <a:pt x="3481" y="642"/>
                        <a:pt x="3480" y="543"/>
                      </a:cubicBezTo>
                      <a:cubicBezTo>
                        <a:pt x="3470" y="541"/>
                        <a:pt x="3462" y="543"/>
                        <a:pt x="3453" y="540"/>
                      </a:cubicBezTo>
                      <a:cubicBezTo>
                        <a:pt x="3486" y="443"/>
                        <a:pt x="3439" y="398"/>
                        <a:pt x="3460" y="325"/>
                      </a:cubicBezTo>
                      <a:cubicBezTo>
                        <a:pt x="3466" y="301"/>
                        <a:pt x="3541" y="0"/>
                        <a:pt x="3460" y="7"/>
                      </a:cubicBezTo>
                      <a:cubicBezTo>
                        <a:pt x="3311" y="20"/>
                        <a:pt x="3144" y="100"/>
                        <a:pt x="3001" y="147"/>
                      </a:cubicBezTo>
                      <a:cubicBezTo>
                        <a:pt x="2829" y="203"/>
                        <a:pt x="2659" y="263"/>
                        <a:pt x="2488" y="320"/>
                      </a:cubicBezTo>
                      <a:cubicBezTo>
                        <a:pt x="2248" y="399"/>
                        <a:pt x="2081" y="620"/>
                        <a:pt x="1842" y="725"/>
                      </a:cubicBezTo>
                      <a:cubicBezTo>
                        <a:pt x="1601" y="830"/>
                        <a:pt x="1406" y="1030"/>
                        <a:pt x="1168" y="1154"/>
                      </a:cubicBezTo>
                      <a:cubicBezTo>
                        <a:pt x="1103" y="1189"/>
                        <a:pt x="1027" y="1195"/>
                        <a:pt x="962" y="1231"/>
                      </a:cubicBezTo>
                      <a:cubicBezTo>
                        <a:pt x="905" y="1263"/>
                        <a:pt x="866" y="1315"/>
                        <a:pt x="812" y="1349"/>
                      </a:cubicBezTo>
                      <a:cubicBezTo>
                        <a:pt x="675" y="1438"/>
                        <a:pt x="511" y="1493"/>
                        <a:pt x="370" y="1582"/>
                      </a:cubicBezTo>
                      <a:cubicBezTo>
                        <a:pt x="246" y="1659"/>
                        <a:pt x="127" y="1747"/>
                        <a:pt x="0" y="1819"/>
                      </a:cubicBezTo>
                      <a:cubicBezTo>
                        <a:pt x="36" y="1925"/>
                        <a:pt x="58" y="2034"/>
                        <a:pt x="86" y="2142"/>
                      </a:cubicBezTo>
                      <a:cubicBezTo>
                        <a:pt x="104" y="2215"/>
                        <a:pt x="81" y="2315"/>
                        <a:pt x="126" y="2380"/>
                      </a:cubicBezTo>
                      <a:cubicBezTo>
                        <a:pt x="151" y="2417"/>
                        <a:pt x="195" y="2417"/>
                        <a:pt x="223" y="2449"/>
                      </a:cubicBezTo>
                      <a:cubicBezTo>
                        <a:pt x="260" y="2491"/>
                        <a:pt x="251" y="2532"/>
                        <a:pt x="268" y="2581"/>
                      </a:cubicBezTo>
                      <a:cubicBezTo>
                        <a:pt x="281" y="2617"/>
                        <a:pt x="311" y="2633"/>
                        <a:pt x="320" y="2669"/>
                      </a:cubicBezTo>
                      <a:cubicBezTo>
                        <a:pt x="343" y="2755"/>
                        <a:pt x="295" y="2800"/>
                        <a:pt x="249" y="2861"/>
                      </a:cubicBezTo>
                      <a:cubicBezTo>
                        <a:pt x="135" y="3013"/>
                        <a:pt x="286" y="3093"/>
                        <a:pt x="261" y="3264"/>
                      </a:cubicBezTo>
                      <a:cubicBezTo>
                        <a:pt x="251" y="3336"/>
                        <a:pt x="163" y="3391"/>
                        <a:pt x="195" y="3457"/>
                      </a:cubicBezTo>
                      <a:cubicBezTo>
                        <a:pt x="200" y="3469"/>
                        <a:pt x="263" y="3494"/>
                        <a:pt x="278" y="3518"/>
                      </a:cubicBezTo>
                      <a:cubicBezTo>
                        <a:pt x="316" y="3577"/>
                        <a:pt x="306" y="3625"/>
                        <a:pt x="359" y="3682"/>
                      </a:cubicBezTo>
                      <a:cubicBezTo>
                        <a:pt x="436" y="3648"/>
                        <a:pt x="433" y="3635"/>
                        <a:pt x="515" y="3645"/>
                      </a:cubicBezTo>
                      <a:cubicBezTo>
                        <a:pt x="585" y="3654"/>
                        <a:pt x="634" y="3661"/>
                        <a:pt x="671" y="3732"/>
                      </a:cubicBezTo>
                      <a:cubicBezTo>
                        <a:pt x="702" y="3790"/>
                        <a:pt x="691" y="3832"/>
                        <a:pt x="742" y="3886"/>
                      </a:cubicBezTo>
                      <a:cubicBezTo>
                        <a:pt x="788" y="3936"/>
                        <a:pt x="845" y="3935"/>
                        <a:pt x="829" y="4024"/>
                      </a:cubicBezTo>
                      <a:cubicBezTo>
                        <a:pt x="933" y="4055"/>
                        <a:pt x="925" y="4096"/>
                        <a:pt x="954" y="4181"/>
                      </a:cubicBezTo>
                      <a:cubicBezTo>
                        <a:pt x="988" y="4281"/>
                        <a:pt x="1009" y="4264"/>
                        <a:pt x="1110" y="4279"/>
                      </a:cubicBezTo>
                      <a:cubicBezTo>
                        <a:pt x="1196" y="4292"/>
                        <a:pt x="1237" y="4328"/>
                        <a:pt x="1303" y="4368"/>
                      </a:cubicBezTo>
                      <a:cubicBezTo>
                        <a:pt x="1291" y="4335"/>
                        <a:pt x="1273" y="4310"/>
                        <a:pt x="1257" y="4290"/>
                      </a:cubicBezTo>
                      <a:cubicBezTo>
                        <a:pt x="1230" y="4258"/>
                        <a:pt x="1204" y="4238"/>
                        <a:pt x="1204" y="4218"/>
                      </a:cubicBezTo>
                      <a:cubicBezTo>
                        <a:pt x="1204" y="4206"/>
                        <a:pt x="1212" y="4196"/>
                        <a:pt x="1231" y="4185"/>
                      </a:cubicBezTo>
                      <a:cubicBezTo>
                        <a:pt x="1235" y="4182"/>
                        <a:pt x="1236" y="4179"/>
                        <a:pt x="1236" y="4174"/>
                      </a:cubicBezTo>
                      <a:cubicBezTo>
                        <a:pt x="1236" y="4162"/>
                        <a:pt x="1227" y="4144"/>
                        <a:pt x="1227" y="4130"/>
                      </a:cubicBezTo>
                      <a:cubicBezTo>
                        <a:pt x="1227" y="4130"/>
                        <a:pt x="1227" y="4129"/>
                        <a:pt x="1227" y="4129"/>
                      </a:cubicBezTo>
                      <a:cubicBezTo>
                        <a:pt x="1228" y="4109"/>
                        <a:pt x="1227" y="4088"/>
                        <a:pt x="1233" y="4072"/>
                      </a:cubicBezTo>
                      <a:cubicBezTo>
                        <a:pt x="1240" y="4055"/>
                        <a:pt x="1255" y="4044"/>
                        <a:pt x="1286" y="4043"/>
                      </a:cubicBezTo>
                      <a:cubicBezTo>
                        <a:pt x="1286" y="4043"/>
                        <a:pt x="1287" y="4043"/>
                        <a:pt x="1287" y="4043"/>
                      </a:cubicBezTo>
                      <a:cubicBezTo>
                        <a:pt x="1320" y="4043"/>
                        <a:pt x="1365" y="4075"/>
                        <a:pt x="1395" y="4083"/>
                      </a:cubicBezTo>
                      <a:cubicBezTo>
                        <a:pt x="1425" y="4091"/>
                        <a:pt x="1448" y="4096"/>
                        <a:pt x="1468" y="4096"/>
                      </a:cubicBezTo>
                      <a:cubicBezTo>
                        <a:pt x="1504" y="4096"/>
                        <a:pt x="1530" y="4081"/>
                        <a:pt x="1562" y="4042"/>
                      </a:cubicBezTo>
                      <a:cubicBezTo>
                        <a:pt x="1605" y="3989"/>
                        <a:pt x="1639" y="3988"/>
                        <a:pt x="1699" y="3971"/>
                      </a:cubicBezTo>
                      <a:cubicBezTo>
                        <a:pt x="1700" y="3968"/>
                        <a:pt x="1700" y="3966"/>
                        <a:pt x="1700" y="3964"/>
                      </a:cubicBezTo>
                      <a:cubicBezTo>
                        <a:pt x="1700" y="3941"/>
                        <a:pt x="1684" y="3920"/>
                        <a:pt x="1667" y="3902"/>
                      </a:cubicBezTo>
                      <a:cubicBezTo>
                        <a:pt x="1651" y="3883"/>
                        <a:pt x="1634" y="3866"/>
                        <a:pt x="1634" y="3850"/>
                      </a:cubicBezTo>
                      <a:cubicBezTo>
                        <a:pt x="1634" y="3835"/>
                        <a:pt x="1647" y="3822"/>
                        <a:pt x="1683" y="3810"/>
                      </a:cubicBezTo>
                      <a:cubicBezTo>
                        <a:pt x="1721" y="3798"/>
                        <a:pt x="1763" y="3803"/>
                        <a:pt x="1799" y="3789"/>
                      </a:cubicBezTo>
                      <a:cubicBezTo>
                        <a:pt x="1825" y="3779"/>
                        <a:pt x="1843" y="3758"/>
                        <a:pt x="1872" y="3758"/>
                      </a:cubicBezTo>
                      <a:cubicBezTo>
                        <a:pt x="1878" y="3758"/>
                        <a:pt x="1885" y="3759"/>
                        <a:pt x="1893" y="3762"/>
                      </a:cubicBezTo>
                      <a:cubicBezTo>
                        <a:pt x="1925" y="3773"/>
                        <a:pt x="1931" y="3791"/>
                        <a:pt x="1930" y="3812"/>
                      </a:cubicBezTo>
                      <a:cubicBezTo>
                        <a:pt x="1930" y="3822"/>
                        <a:pt x="1929" y="3832"/>
                        <a:pt x="1929" y="3843"/>
                      </a:cubicBezTo>
                      <a:cubicBezTo>
                        <a:pt x="1929" y="3851"/>
                        <a:pt x="1930" y="3860"/>
                        <a:pt x="1932" y="3869"/>
                      </a:cubicBezTo>
                      <a:cubicBezTo>
                        <a:pt x="1941" y="3913"/>
                        <a:pt x="1958" y="3917"/>
                        <a:pt x="1988" y="3947"/>
                      </a:cubicBezTo>
                      <a:cubicBezTo>
                        <a:pt x="2000" y="3959"/>
                        <a:pt x="2012" y="3971"/>
                        <a:pt x="2024" y="3983"/>
                      </a:cubicBezTo>
                      <a:cubicBezTo>
                        <a:pt x="2042" y="3967"/>
                        <a:pt x="2059" y="3952"/>
                        <a:pt x="2086" y="3947"/>
                      </a:cubicBezTo>
                      <a:cubicBezTo>
                        <a:pt x="2137" y="3939"/>
                        <a:pt x="2175" y="3982"/>
                        <a:pt x="2223" y="3977"/>
                      </a:cubicBezTo>
                      <a:cubicBezTo>
                        <a:pt x="2327" y="3966"/>
                        <a:pt x="2363" y="3818"/>
                        <a:pt x="2486" y="3889"/>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59" name="Freeform 7">
                  <a:extLst>
                    <a:ext uri="{FF2B5EF4-FFF2-40B4-BE49-F238E27FC236}">
                      <a16:creationId xmlns:a16="http://schemas.microsoft.com/office/drawing/2014/main" id="{970BD58C-36D4-3844-9496-F8868C1DB542}"/>
                    </a:ext>
                  </a:extLst>
                </p:cNvPr>
                <p:cNvSpPr>
                  <a:spLocks noEditPoints="1"/>
                </p:cNvSpPr>
                <p:nvPr/>
              </p:nvSpPr>
              <p:spPr bwMode="auto">
                <a:xfrm>
                  <a:off x="7239000" y="2151063"/>
                  <a:ext cx="2301875" cy="1008063"/>
                </a:xfrm>
                <a:custGeom>
                  <a:avLst/>
                  <a:gdLst>
                    <a:gd name="T0" fmla="*/ 5024 w 5458"/>
                    <a:gd name="T1" fmla="*/ 2298 h 2392"/>
                    <a:gd name="T2" fmla="*/ 5098 w 5458"/>
                    <a:gd name="T3" fmla="*/ 2041 h 2392"/>
                    <a:gd name="T4" fmla="*/ 5288 w 5458"/>
                    <a:gd name="T5" fmla="*/ 1607 h 2392"/>
                    <a:gd name="T6" fmla="*/ 5271 w 5458"/>
                    <a:gd name="T7" fmla="*/ 1312 h 2392"/>
                    <a:gd name="T8" fmla="*/ 5458 w 5458"/>
                    <a:gd name="T9" fmla="*/ 1034 h 2392"/>
                    <a:gd name="T10" fmla="*/ 5129 w 5458"/>
                    <a:gd name="T11" fmla="*/ 885 h 2392"/>
                    <a:gd name="T12" fmla="*/ 4882 w 5458"/>
                    <a:gd name="T13" fmla="*/ 683 h 2392"/>
                    <a:gd name="T14" fmla="*/ 5023 w 5458"/>
                    <a:gd name="T15" fmla="*/ 471 h 2392"/>
                    <a:gd name="T16" fmla="*/ 5096 w 5458"/>
                    <a:gd name="T17" fmla="*/ 361 h 2392"/>
                    <a:gd name="T18" fmla="*/ 5219 w 5458"/>
                    <a:gd name="T19" fmla="*/ 183 h 2392"/>
                    <a:gd name="T20" fmla="*/ 5152 w 5458"/>
                    <a:gd name="T21" fmla="*/ 2 h 2392"/>
                    <a:gd name="T22" fmla="*/ 5018 w 5458"/>
                    <a:gd name="T23" fmla="*/ 6 h 2392"/>
                    <a:gd name="T24" fmla="*/ 4900 w 5458"/>
                    <a:gd name="T25" fmla="*/ 203 h 2392"/>
                    <a:gd name="T26" fmla="*/ 4613 w 5458"/>
                    <a:gd name="T27" fmla="*/ 121 h 2392"/>
                    <a:gd name="T28" fmla="*/ 4563 w 5458"/>
                    <a:gd name="T29" fmla="*/ 87 h 2392"/>
                    <a:gd name="T30" fmla="*/ 4309 w 5458"/>
                    <a:gd name="T31" fmla="*/ 111 h 2392"/>
                    <a:gd name="T32" fmla="*/ 3997 w 5458"/>
                    <a:gd name="T33" fmla="*/ 234 h 2392"/>
                    <a:gd name="T34" fmla="*/ 3780 w 5458"/>
                    <a:gd name="T35" fmla="*/ 119 h 2392"/>
                    <a:gd name="T36" fmla="*/ 3440 w 5458"/>
                    <a:gd name="T37" fmla="*/ 270 h 2392"/>
                    <a:gd name="T38" fmla="*/ 3347 w 5458"/>
                    <a:gd name="T39" fmla="*/ 227 h 2392"/>
                    <a:gd name="T40" fmla="*/ 2963 w 5458"/>
                    <a:gd name="T41" fmla="*/ 346 h 2392"/>
                    <a:gd name="T42" fmla="*/ 2700 w 5458"/>
                    <a:gd name="T43" fmla="*/ 321 h 2392"/>
                    <a:gd name="T44" fmla="*/ 2402 w 5458"/>
                    <a:gd name="T45" fmla="*/ 350 h 2392"/>
                    <a:gd name="T46" fmla="*/ 2168 w 5458"/>
                    <a:gd name="T47" fmla="*/ 365 h 2392"/>
                    <a:gd name="T48" fmla="*/ 1976 w 5458"/>
                    <a:gd name="T49" fmla="*/ 168 h 2392"/>
                    <a:gd name="T50" fmla="*/ 1636 w 5458"/>
                    <a:gd name="T51" fmla="*/ 46 h 2392"/>
                    <a:gd name="T52" fmla="*/ 1437 w 5458"/>
                    <a:gd name="T53" fmla="*/ 183 h 2392"/>
                    <a:gd name="T54" fmla="*/ 1358 w 5458"/>
                    <a:gd name="T55" fmla="*/ 379 h 2392"/>
                    <a:gd name="T56" fmla="*/ 1071 w 5458"/>
                    <a:gd name="T57" fmla="*/ 511 h 2392"/>
                    <a:gd name="T58" fmla="*/ 884 w 5458"/>
                    <a:gd name="T59" fmla="*/ 778 h 2392"/>
                    <a:gd name="T60" fmla="*/ 819 w 5458"/>
                    <a:gd name="T61" fmla="*/ 983 h 2392"/>
                    <a:gd name="T62" fmla="*/ 635 w 5458"/>
                    <a:gd name="T63" fmla="*/ 1408 h 2392"/>
                    <a:gd name="T64" fmla="*/ 738 w 5458"/>
                    <a:gd name="T65" fmla="*/ 1487 h 2392"/>
                    <a:gd name="T66" fmla="*/ 444 w 5458"/>
                    <a:gd name="T67" fmla="*/ 1806 h 2392"/>
                    <a:gd name="T68" fmla="*/ 285 w 5458"/>
                    <a:gd name="T69" fmla="*/ 1789 h 2392"/>
                    <a:gd name="T70" fmla="*/ 239 w 5458"/>
                    <a:gd name="T71" fmla="*/ 2041 h 2392"/>
                    <a:gd name="T72" fmla="*/ 0 w 5458"/>
                    <a:gd name="T73" fmla="*/ 2160 h 2392"/>
                    <a:gd name="T74" fmla="*/ 541 w 5458"/>
                    <a:gd name="T75" fmla="*/ 2333 h 2392"/>
                    <a:gd name="T76" fmla="*/ 848 w 5458"/>
                    <a:gd name="T77" fmla="*/ 2226 h 2392"/>
                    <a:gd name="T78" fmla="*/ 1193 w 5458"/>
                    <a:gd name="T79" fmla="*/ 2114 h 2392"/>
                    <a:gd name="T80" fmla="*/ 1806 w 5458"/>
                    <a:gd name="T81" fmla="*/ 2280 h 2392"/>
                    <a:gd name="T82" fmla="*/ 2093 w 5458"/>
                    <a:gd name="T83" fmla="*/ 2135 h 2392"/>
                    <a:gd name="T84" fmla="*/ 2491 w 5458"/>
                    <a:gd name="T85" fmla="*/ 1976 h 2392"/>
                    <a:gd name="T86" fmla="*/ 2747 w 5458"/>
                    <a:gd name="T87" fmla="*/ 2064 h 2392"/>
                    <a:gd name="T88" fmla="*/ 3084 w 5458"/>
                    <a:gd name="T89" fmla="*/ 2004 h 2392"/>
                    <a:gd name="T90" fmla="*/ 3302 w 5458"/>
                    <a:gd name="T91" fmla="*/ 1712 h 2392"/>
                    <a:gd name="T92" fmla="*/ 3735 w 5458"/>
                    <a:gd name="T93" fmla="*/ 1617 h 2392"/>
                    <a:gd name="T94" fmla="*/ 4430 w 5458"/>
                    <a:gd name="T95" fmla="*/ 1925 h 2392"/>
                    <a:gd name="T96" fmla="*/ 4881 w 5458"/>
                    <a:gd name="T97" fmla="*/ 2113 h 2392"/>
                    <a:gd name="T98" fmla="*/ 2317 w 5458"/>
                    <a:gd name="T99" fmla="*/ 1822 h 2392"/>
                    <a:gd name="T100" fmla="*/ 1775 w 5458"/>
                    <a:gd name="T101" fmla="*/ 1607 h 2392"/>
                    <a:gd name="T102" fmla="*/ 1719 w 5458"/>
                    <a:gd name="T103" fmla="*/ 1274 h 2392"/>
                    <a:gd name="T104" fmla="*/ 1952 w 5458"/>
                    <a:gd name="T105" fmla="*/ 959 h 2392"/>
                    <a:gd name="T106" fmla="*/ 2224 w 5458"/>
                    <a:gd name="T107" fmla="*/ 911 h 2392"/>
                    <a:gd name="T108" fmla="*/ 2469 w 5458"/>
                    <a:gd name="T109" fmla="*/ 1313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58" h="2392">
                      <a:moveTo>
                        <a:pt x="4881" y="2113"/>
                      </a:moveTo>
                      <a:cubicBezTo>
                        <a:pt x="4900" y="2160"/>
                        <a:pt x="4922" y="2174"/>
                        <a:pt x="4948" y="2216"/>
                      </a:cubicBezTo>
                      <a:cubicBezTo>
                        <a:pt x="4960" y="2234"/>
                        <a:pt x="4961" y="2256"/>
                        <a:pt x="4967" y="2272"/>
                      </a:cubicBezTo>
                      <a:cubicBezTo>
                        <a:pt x="4972" y="2289"/>
                        <a:pt x="4979" y="2299"/>
                        <a:pt x="5004" y="2300"/>
                      </a:cubicBezTo>
                      <a:cubicBezTo>
                        <a:pt x="5010" y="2300"/>
                        <a:pt x="5016" y="2299"/>
                        <a:pt x="5024" y="2298"/>
                      </a:cubicBezTo>
                      <a:cubicBezTo>
                        <a:pt x="5066" y="2290"/>
                        <a:pt x="5099" y="2265"/>
                        <a:pt x="5120" y="2235"/>
                      </a:cubicBezTo>
                      <a:cubicBezTo>
                        <a:pt x="5136" y="2212"/>
                        <a:pt x="5168" y="2145"/>
                        <a:pt x="5168" y="2108"/>
                      </a:cubicBezTo>
                      <a:cubicBezTo>
                        <a:pt x="5168" y="2102"/>
                        <a:pt x="5167" y="2097"/>
                        <a:pt x="5166" y="2094"/>
                      </a:cubicBezTo>
                      <a:cubicBezTo>
                        <a:pt x="5161" y="2080"/>
                        <a:pt x="5148" y="2073"/>
                        <a:pt x="5133" y="2067"/>
                      </a:cubicBezTo>
                      <a:cubicBezTo>
                        <a:pt x="5119" y="2061"/>
                        <a:pt x="5104" y="2055"/>
                        <a:pt x="5098" y="2041"/>
                      </a:cubicBezTo>
                      <a:cubicBezTo>
                        <a:pt x="5097" y="2037"/>
                        <a:pt x="5096" y="2033"/>
                        <a:pt x="5096" y="2028"/>
                      </a:cubicBezTo>
                      <a:cubicBezTo>
                        <a:pt x="5096" y="2001"/>
                        <a:pt x="5119" y="1965"/>
                        <a:pt x="5126" y="1943"/>
                      </a:cubicBezTo>
                      <a:cubicBezTo>
                        <a:pt x="5141" y="1897"/>
                        <a:pt x="5132" y="1845"/>
                        <a:pt x="5144" y="1798"/>
                      </a:cubicBezTo>
                      <a:cubicBezTo>
                        <a:pt x="5155" y="1756"/>
                        <a:pt x="5191" y="1729"/>
                        <a:pt x="5225" y="1702"/>
                      </a:cubicBezTo>
                      <a:cubicBezTo>
                        <a:pt x="5258" y="1675"/>
                        <a:pt x="5289" y="1648"/>
                        <a:pt x="5288" y="1607"/>
                      </a:cubicBezTo>
                      <a:cubicBezTo>
                        <a:pt x="5288" y="1603"/>
                        <a:pt x="5288" y="1599"/>
                        <a:pt x="5287" y="1594"/>
                      </a:cubicBezTo>
                      <a:cubicBezTo>
                        <a:pt x="5285" y="1576"/>
                        <a:pt x="5259" y="1560"/>
                        <a:pt x="5252" y="1541"/>
                      </a:cubicBezTo>
                      <a:cubicBezTo>
                        <a:pt x="5243" y="1517"/>
                        <a:pt x="5244" y="1495"/>
                        <a:pt x="5243" y="1469"/>
                      </a:cubicBezTo>
                      <a:cubicBezTo>
                        <a:pt x="5243" y="1464"/>
                        <a:pt x="5243" y="1459"/>
                        <a:pt x="5243" y="1455"/>
                      </a:cubicBezTo>
                      <a:cubicBezTo>
                        <a:pt x="5243" y="1403"/>
                        <a:pt x="5254" y="1359"/>
                        <a:pt x="5271" y="1312"/>
                      </a:cubicBezTo>
                      <a:cubicBezTo>
                        <a:pt x="5283" y="1280"/>
                        <a:pt x="5301" y="1205"/>
                        <a:pt x="5322" y="1181"/>
                      </a:cubicBezTo>
                      <a:cubicBezTo>
                        <a:pt x="5337" y="1165"/>
                        <a:pt x="5356" y="1162"/>
                        <a:pt x="5376" y="1160"/>
                      </a:cubicBezTo>
                      <a:cubicBezTo>
                        <a:pt x="5396" y="1157"/>
                        <a:pt x="5415" y="1155"/>
                        <a:pt x="5429" y="1141"/>
                      </a:cubicBezTo>
                      <a:cubicBezTo>
                        <a:pt x="5446" y="1125"/>
                        <a:pt x="5457" y="1067"/>
                        <a:pt x="5458" y="1044"/>
                      </a:cubicBezTo>
                      <a:cubicBezTo>
                        <a:pt x="5458" y="1041"/>
                        <a:pt x="5458" y="1037"/>
                        <a:pt x="5458" y="1034"/>
                      </a:cubicBezTo>
                      <a:cubicBezTo>
                        <a:pt x="5458" y="972"/>
                        <a:pt x="5422" y="911"/>
                        <a:pt x="5356" y="904"/>
                      </a:cubicBezTo>
                      <a:cubicBezTo>
                        <a:pt x="5328" y="902"/>
                        <a:pt x="5304" y="907"/>
                        <a:pt x="5279" y="896"/>
                      </a:cubicBezTo>
                      <a:cubicBezTo>
                        <a:pt x="5260" y="888"/>
                        <a:pt x="5256" y="867"/>
                        <a:pt x="5238" y="859"/>
                      </a:cubicBezTo>
                      <a:cubicBezTo>
                        <a:pt x="5224" y="852"/>
                        <a:pt x="5213" y="850"/>
                        <a:pt x="5204" y="850"/>
                      </a:cubicBezTo>
                      <a:cubicBezTo>
                        <a:pt x="5178" y="849"/>
                        <a:pt x="5164" y="870"/>
                        <a:pt x="5129" y="885"/>
                      </a:cubicBezTo>
                      <a:cubicBezTo>
                        <a:pt x="5107" y="895"/>
                        <a:pt x="5091" y="899"/>
                        <a:pt x="5078" y="899"/>
                      </a:cubicBezTo>
                      <a:cubicBezTo>
                        <a:pt x="5055" y="899"/>
                        <a:pt x="5039" y="886"/>
                        <a:pt x="5005" y="870"/>
                      </a:cubicBezTo>
                      <a:cubicBezTo>
                        <a:pt x="4965" y="851"/>
                        <a:pt x="4924" y="845"/>
                        <a:pt x="4892" y="821"/>
                      </a:cubicBezTo>
                      <a:cubicBezTo>
                        <a:pt x="4856" y="795"/>
                        <a:pt x="4843" y="772"/>
                        <a:pt x="4843" y="752"/>
                      </a:cubicBezTo>
                      <a:cubicBezTo>
                        <a:pt x="4843" y="727"/>
                        <a:pt x="4862" y="706"/>
                        <a:pt x="4882" y="683"/>
                      </a:cubicBezTo>
                      <a:cubicBezTo>
                        <a:pt x="4902" y="660"/>
                        <a:pt x="4925" y="635"/>
                        <a:pt x="4932" y="604"/>
                      </a:cubicBezTo>
                      <a:cubicBezTo>
                        <a:pt x="4933" y="603"/>
                        <a:pt x="4934" y="602"/>
                        <a:pt x="4934" y="603"/>
                      </a:cubicBezTo>
                      <a:cubicBezTo>
                        <a:pt x="4937" y="603"/>
                        <a:pt x="4940" y="603"/>
                        <a:pt x="4943" y="603"/>
                      </a:cubicBezTo>
                      <a:cubicBezTo>
                        <a:pt x="4995" y="604"/>
                        <a:pt x="5017" y="530"/>
                        <a:pt x="5022" y="486"/>
                      </a:cubicBezTo>
                      <a:cubicBezTo>
                        <a:pt x="5023" y="481"/>
                        <a:pt x="5023" y="476"/>
                        <a:pt x="5023" y="471"/>
                      </a:cubicBezTo>
                      <a:cubicBezTo>
                        <a:pt x="5023" y="417"/>
                        <a:pt x="4984" y="383"/>
                        <a:pt x="4984" y="332"/>
                      </a:cubicBezTo>
                      <a:cubicBezTo>
                        <a:pt x="4984" y="331"/>
                        <a:pt x="4984" y="331"/>
                        <a:pt x="4984" y="331"/>
                      </a:cubicBezTo>
                      <a:cubicBezTo>
                        <a:pt x="4984" y="330"/>
                        <a:pt x="4985" y="329"/>
                        <a:pt x="4986" y="329"/>
                      </a:cubicBezTo>
                      <a:cubicBezTo>
                        <a:pt x="4992" y="328"/>
                        <a:pt x="4998" y="327"/>
                        <a:pt x="5004" y="327"/>
                      </a:cubicBezTo>
                      <a:cubicBezTo>
                        <a:pt x="5045" y="327"/>
                        <a:pt x="5066" y="361"/>
                        <a:pt x="5096" y="361"/>
                      </a:cubicBezTo>
                      <a:cubicBezTo>
                        <a:pt x="5106" y="361"/>
                        <a:pt x="5118" y="357"/>
                        <a:pt x="5132" y="346"/>
                      </a:cubicBezTo>
                      <a:cubicBezTo>
                        <a:pt x="5192" y="302"/>
                        <a:pt x="5155" y="230"/>
                        <a:pt x="5180" y="168"/>
                      </a:cubicBezTo>
                      <a:cubicBezTo>
                        <a:pt x="5180" y="167"/>
                        <a:pt x="5181" y="167"/>
                        <a:pt x="5181" y="167"/>
                      </a:cubicBezTo>
                      <a:cubicBezTo>
                        <a:pt x="5182" y="167"/>
                        <a:pt x="5182" y="167"/>
                        <a:pt x="5183" y="167"/>
                      </a:cubicBezTo>
                      <a:cubicBezTo>
                        <a:pt x="5198" y="167"/>
                        <a:pt x="5209" y="175"/>
                        <a:pt x="5219" y="183"/>
                      </a:cubicBezTo>
                      <a:cubicBezTo>
                        <a:pt x="5228" y="191"/>
                        <a:pt x="5237" y="198"/>
                        <a:pt x="5247" y="198"/>
                      </a:cubicBezTo>
                      <a:cubicBezTo>
                        <a:pt x="5254" y="198"/>
                        <a:pt x="5262" y="195"/>
                        <a:pt x="5272" y="187"/>
                      </a:cubicBezTo>
                      <a:cubicBezTo>
                        <a:pt x="5287" y="175"/>
                        <a:pt x="5293" y="160"/>
                        <a:pt x="5293" y="145"/>
                      </a:cubicBezTo>
                      <a:cubicBezTo>
                        <a:pt x="5293" y="118"/>
                        <a:pt x="5274" y="89"/>
                        <a:pt x="5256" y="73"/>
                      </a:cubicBezTo>
                      <a:cubicBezTo>
                        <a:pt x="5241" y="60"/>
                        <a:pt x="5169" y="6"/>
                        <a:pt x="5152" y="2"/>
                      </a:cubicBezTo>
                      <a:cubicBezTo>
                        <a:pt x="5149" y="1"/>
                        <a:pt x="5147" y="1"/>
                        <a:pt x="5144" y="1"/>
                      </a:cubicBezTo>
                      <a:cubicBezTo>
                        <a:pt x="5125" y="0"/>
                        <a:pt x="5111" y="19"/>
                        <a:pt x="5089" y="20"/>
                      </a:cubicBezTo>
                      <a:cubicBezTo>
                        <a:pt x="5089" y="20"/>
                        <a:pt x="5088" y="20"/>
                        <a:pt x="5088" y="20"/>
                      </a:cubicBezTo>
                      <a:cubicBezTo>
                        <a:pt x="5072" y="20"/>
                        <a:pt x="5047" y="4"/>
                        <a:pt x="5028" y="4"/>
                      </a:cubicBezTo>
                      <a:cubicBezTo>
                        <a:pt x="5025" y="4"/>
                        <a:pt x="5021" y="5"/>
                        <a:pt x="5018" y="6"/>
                      </a:cubicBezTo>
                      <a:cubicBezTo>
                        <a:pt x="4998" y="17"/>
                        <a:pt x="4993" y="30"/>
                        <a:pt x="4992" y="44"/>
                      </a:cubicBezTo>
                      <a:cubicBezTo>
                        <a:pt x="4992" y="70"/>
                        <a:pt x="5011" y="100"/>
                        <a:pt x="5012" y="123"/>
                      </a:cubicBezTo>
                      <a:cubicBezTo>
                        <a:pt x="5012" y="124"/>
                        <a:pt x="5012" y="124"/>
                        <a:pt x="5012" y="125"/>
                      </a:cubicBezTo>
                      <a:cubicBezTo>
                        <a:pt x="5012" y="154"/>
                        <a:pt x="4998" y="174"/>
                        <a:pt x="4978" y="186"/>
                      </a:cubicBezTo>
                      <a:cubicBezTo>
                        <a:pt x="4957" y="198"/>
                        <a:pt x="4929" y="203"/>
                        <a:pt x="4900" y="203"/>
                      </a:cubicBezTo>
                      <a:cubicBezTo>
                        <a:pt x="4850" y="203"/>
                        <a:pt x="4796" y="189"/>
                        <a:pt x="4765" y="174"/>
                      </a:cubicBezTo>
                      <a:cubicBezTo>
                        <a:pt x="4743" y="164"/>
                        <a:pt x="4733" y="144"/>
                        <a:pt x="4723" y="127"/>
                      </a:cubicBezTo>
                      <a:cubicBezTo>
                        <a:pt x="4714" y="110"/>
                        <a:pt x="4705" y="95"/>
                        <a:pt x="4686" y="91"/>
                      </a:cubicBezTo>
                      <a:cubicBezTo>
                        <a:pt x="4683" y="91"/>
                        <a:pt x="4681" y="91"/>
                        <a:pt x="4679" y="91"/>
                      </a:cubicBezTo>
                      <a:cubicBezTo>
                        <a:pt x="4653" y="90"/>
                        <a:pt x="4638" y="120"/>
                        <a:pt x="4613" y="121"/>
                      </a:cubicBezTo>
                      <a:cubicBezTo>
                        <a:pt x="4599" y="120"/>
                        <a:pt x="4584" y="112"/>
                        <a:pt x="4564" y="87"/>
                      </a:cubicBezTo>
                      <a:cubicBezTo>
                        <a:pt x="4564" y="87"/>
                        <a:pt x="4564" y="87"/>
                        <a:pt x="4564" y="87"/>
                      </a:cubicBezTo>
                      <a:cubicBezTo>
                        <a:pt x="4564" y="87"/>
                        <a:pt x="4564" y="87"/>
                        <a:pt x="4564" y="87"/>
                      </a:cubicBezTo>
                      <a:cubicBezTo>
                        <a:pt x="4563" y="87"/>
                        <a:pt x="4563" y="87"/>
                        <a:pt x="4563" y="87"/>
                      </a:cubicBezTo>
                      <a:lnTo>
                        <a:pt x="4563" y="87"/>
                      </a:lnTo>
                      <a:cubicBezTo>
                        <a:pt x="4557" y="63"/>
                        <a:pt x="4542" y="56"/>
                        <a:pt x="4522" y="56"/>
                      </a:cubicBezTo>
                      <a:cubicBezTo>
                        <a:pt x="4479" y="55"/>
                        <a:pt x="4413" y="97"/>
                        <a:pt x="4381" y="104"/>
                      </a:cubicBezTo>
                      <a:cubicBezTo>
                        <a:pt x="4373" y="106"/>
                        <a:pt x="4366" y="106"/>
                        <a:pt x="4359" y="106"/>
                      </a:cubicBezTo>
                      <a:cubicBezTo>
                        <a:pt x="4352" y="106"/>
                        <a:pt x="4345" y="106"/>
                        <a:pt x="4338" y="106"/>
                      </a:cubicBezTo>
                      <a:cubicBezTo>
                        <a:pt x="4328" y="106"/>
                        <a:pt x="4319" y="107"/>
                        <a:pt x="4309" y="111"/>
                      </a:cubicBezTo>
                      <a:cubicBezTo>
                        <a:pt x="4288" y="120"/>
                        <a:pt x="4276" y="143"/>
                        <a:pt x="4256" y="155"/>
                      </a:cubicBezTo>
                      <a:cubicBezTo>
                        <a:pt x="4231" y="169"/>
                        <a:pt x="4208" y="170"/>
                        <a:pt x="4184" y="170"/>
                      </a:cubicBezTo>
                      <a:cubicBezTo>
                        <a:pt x="4178" y="170"/>
                        <a:pt x="4171" y="170"/>
                        <a:pt x="4165" y="170"/>
                      </a:cubicBezTo>
                      <a:cubicBezTo>
                        <a:pt x="4149" y="170"/>
                        <a:pt x="4132" y="171"/>
                        <a:pt x="4114" y="176"/>
                      </a:cubicBezTo>
                      <a:cubicBezTo>
                        <a:pt x="4073" y="187"/>
                        <a:pt x="4041" y="226"/>
                        <a:pt x="3997" y="234"/>
                      </a:cubicBezTo>
                      <a:cubicBezTo>
                        <a:pt x="3981" y="238"/>
                        <a:pt x="3968" y="239"/>
                        <a:pt x="3956" y="239"/>
                      </a:cubicBezTo>
                      <a:cubicBezTo>
                        <a:pt x="3921" y="239"/>
                        <a:pt x="3899" y="225"/>
                        <a:pt x="3876" y="195"/>
                      </a:cubicBezTo>
                      <a:cubicBezTo>
                        <a:pt x="3867" y="183"/>
                        <a:pt x="3866" y="174"/>
                        <a:pt x="3864" y="166"/>
                      </a:cubicBezTo>
                      <a:cubicBezTo>
                        <a:pt x="3862" y="158"/>
                        <a:pt x="3860" y="151"/>
                        <a:pt x="3847" y="141"/>
                      </a:cubicBezTo>
                      <a:cubicBezTo>
                        <a:pt x="3831" y="129"/>
                        <a:pt x="3800" y="124"/>
                        <a:pt x="3780" y="119"/>
                      </a:cubicBezTo>
                      <a:cubicBezTo>
                        <a:pt x="3764" y="115"/>
                        <a:pt x="3753" y="114"/>
                        <a:pt x="3744" y="114"/>
                      </a:cubicBezTo>
                      <a:cubicBezTo>
                        <a:pt x="3731" y="114"/>
                        <a:pt x="3724" y="117"/>
                        <a:pt x="3715" y="124"/>
                      </a:cubicBezTo>
                      <a:cubicBezTo>
                        <a:pt x="3705" y="131"/>
                        <a:pt x="3693" y="140"/>
                        <a:pt x="3672" y="151"/>
                      </a:cubicBezTo>
                      <a:cubicBezTo>
                        <a:pt x="3614" y="182"/>
                        <a:pt x="3546" y="154"/>
                        <a:pt x="3497" y="201"/>
                      </a:cubicBezTo>
                      <a:cubicBezTo>
                        <a:pt x="3483" y="214"/>
                        <a:pt x="3461" y="244"/>
                        <a:pt x="3440" y="270"/>
                      </a:cubicBezTo>
                      <a:cubicBezTo>
                        <a:pt x="3419" y="296"/>
                        <a:pt x="3400" y="318"/>
                        <a:pt x="3385" y="319"/>
                      </a:cubicBezTo>
                      <a:cubicBezTo>
                        <a:pt x="3381" y="319"/>
                        <a:pt x="3376" y="316"/>
                        <a:pt x="3374" y="310"/>
                      </a:cubicBezTo>
                      <a:cubicBezTo>
                        <a:pt x="3372" y="305"/>
                        <a:pt x="3371" y="297"/>
                        <a:pt x="3371" y="285"/>
                      </a:cubicBezTo>
                      <a:cubicBezTo>
                        <a:pt x="3371" y="273"/>
                        <a:pt x="3372" y="256"/>
                        <a:pt x="3375" y="235"/>
                      </a:cubicBezTo>
                      <a:cubicBezTo>
                        <a:pt x="3364" y="232"/>
                        <a:pt x="3358" y="227"/>
                        <a:pt x="3347" y="227"/>
                      </a:cubicBezTo>
                      <a:cubicBezTo>
                        <a:pt x="3346" y="227"/>
                        <a:pt x="3345" y="226"/>
                        <a:pt x="3345" y="225"/>
                      </a:cubicBezTo>
                      <a:cubicBezTo>
                        <a:pt x="3342" y="205"/>
                        <a:pt x="3322" y="197"/>
                        <a:pt x="3292" y="197"/>
                      </a:cubicBezTo>
                      <a:cubicBezTo>
                        <a:pt x="3232" y="197"/>
                        <a:pt x="3140" y="230"/>
                        <a:pt x="3112" y="241"/>
                      </a:cubicBezTo>
                      <a:cubicBezTo>
                        <a:pt x="3089" y="250"/>
                        <a:pt x="3022" y="277"/>
                        <a:pt x="3004" y="294"/>
                      </a:cubicBezTo>
                      <a:cubicBezTo>
                        <a:pt x="2984" y="313"/>
                        <a:pt x="2973" y="332"/>
                        <a:pt x="2963" y="346"/>
                      </a:cubicBezTo>
                      <a:cubicBezTo>
                        <a:pt x="2953" y="360"/>
                        <a:pt x="2943" y="370"/>
                        <a:pt x="2924" y="370"/>
                      </a:cubicBezTo>
                      <a:cubicBezTo>
                        <a:pt x="2924" y="370"/>
                        <a:pt x="2924" y="370"/>
                        <a:pt x="2924" y="370"/>
                      </a:cubicBezTo>
                      <a:cubicBezTo>
                        <a:pt x="2913" y="370"/>
                        <a:pt x="2898" y="366"/>
                        <a:pt x="2878" y="357"/>
                      </a:cubicBezTo>
                      <a:cubicBezTo>
                        <a:pt x="2827" y="335"/>
                        <a:pt x="2792" y="313"/>
                        <a:pt x="2747" y="313"/>
                      </a:cubicBezTo>
                      <a:cubicBezTo>
                        <a:pt x="2733" y="313"/>
                        <a:pt x="2718" y="316"/>
                        <a:pt x="2700" y="321"/>
                      </a:cubicBezTo>
                      <a:cubicBezTo>
                        <a:pt x="2671" y="329"/>
                        <a:pt x="2659" y="333"/>
                        <a:pt x="2650" y="333"/>
                      </a:cubicBezTo>
                      <a:cubicBezTo>
                        <a:pt x="2636" y="333"/>
                        <a:pt x="2630" y="325"/>
                        <a:pt x="2591" y="312"/>
                      </a:cubicBezTo>
                      <a:cubicBezTo>
                        <a:pt x="2583" y="310"/>
                        <a:pt x="2576" y="309"/>
                        <a:pt x="2569" y="309"/>
                      </a:cubicBezTo>
                      <a:cubicBezTo>
                        <a:pt x="2522" y="309"/>
                        <a:pt x="2481" y="357"/>
                        <a:pt x="2434" y="358"/>
                      </a:cubicBezTo>
                      <a:cubicBezTo>
                        <a:pt x="2424" y="358"/>
                        <a:pt x="2413" y="355"/>
                        <a:pt x="2402" y="350"/>
                      </a:cubicBezTo>
                      <a:cubicBezTo>
                        <a:pt x="2382" y="340"/>
                        <a:pt x="2372" y="326"/>
                        <a:pt x="2363" y="314"/>
                      </a:cubicBezTo>
                      <a:cubicBezTo>
                        <a:pt x="2354" y="303"/>
                        <a:pt x="2346" y="295"/>
                        <a:pt x="2332" y="295"/>
                      </a:cubicBezTo>
                      <a:cubicBezTo>
                        <a:pt x="2323" y="295"/>
                        <a:pt x="2311" y="299"/>
                        <a:pt x="2294" y="307"/>
                      </a:cubicBezTo>
                      <a:cubicBezTo>
                        <a:pt x="2256" y="327"/>
                        <a:pt x="2234" y="366"/>
                        <a:pt x="2187" y="366"/>
                      </a:cubicBezTo>
                      <a:cubicBezTo>
                        <a:pt x="2181" y="366"/>
                        <a:pt x="2175" y="366"/>
                        <a:pt x="2168" y="365"/>
                      </a:cubicBezTo>
                      <a:cubicBezTo>
                        <a:pt x="2125" y="356"/>
                        <a:pt x="2100" y="321"/>
                        <a:pt x="2074" y="286"/>
                      </a:cubicBezTo>
                      <a:cubicBezTo>
                        <a:pt x="2064" y="272"/>
                        <a:pt x="2054" y="244"/>
                        <a:pt x="2044" y="218"/>
                      </a:cubicBezTo>
                      <a:cubicBezTo>
                        <a:pt x="2034" y="192"/>
                        <a:pt x="2023" y="168"/>
                        <a:pt x="2012" y="162"/>
                      </a:cubicBezTo>
                      <a:cubicBezTo>
                        <a:pt x="2005" y="159"/>
                        <a:pt x="1999" y="157"/>
                        <a:pt x="1995" y="157"/>
                      </a:cubicBezTo>
                      <a:cubicBezTo>
                        <a:pt x="1987" y="157"/>
                        <a:pt x="1982" y="162"/>
                        <a:pt x="1976" y="168"/>
                      </a:cubicBezTo>
                      <a:cubicBezTo>
                        <a:pt x="1971" y="173"/>
                        <a:pt x="1964" y="180"/>
                        <a:pt x="1953" y="181"/>
                      </a:cubicBezTo>
                      <a:cubicBezTo>
                        <a:pt x="1941" y="182"/>
                        <a:pt x="1933" y="183"/>
                        <a:pt x="1927" y="183"/>
                      </a:cubicBezTo>
                      <a:cubicBezTo>
                        <a:pt x="1914" y="183"/>
                        <a:pt x="1908" y="179"/>
                        <a:pt x="1888" y="169"/>
                      </a:cubicBezTo>
                      <a:cubicBezTo>
                        <a:pt x="1813" y="133"/>
                        <a:pt x="1758" y="72"/>
                        <a:pt x="1675" y="51"/>
                      </a:cubicBezTo>
                      <a:cubicBezTo>
                        <a:pt x="1662" y="47"/>
                        <a:pt x="1649" y="46"/>
                        <a:pt x="1636" y="46"/>
                      </a:cubicBezTo>
                      <a:cubicBezTo>
                        <a:pt x="1584" y="46"/>
                        <a:pt x="1538" y="72"/>
                        <a:pt x="1501" y="116"/>
                      </a:cubicBezTo>
                      <a:cubicBezTo>
                        <a:pt x="1501" y="116"/>
                        <a:pt x="1501" y="117"/>
                        <a:pt x="1501" y="117"/>
                      </a:cubicBezTo>
                      <a:cubicBezTo>
                        <a:pt x="1501" y="121"/>
                        <a:pt x="1497" y="126"/>
                        <a:pt x="1492" y="132"/>
                      </a:cubicBezTo>
                      <a:cubicBezTo>
                        <a:pt x="1486" y="138"/>
                        <a:pt x="1479" y="145"/>
                        <a:pt x="1471" y="152"/>
                      </a:cubicBezTo>
                      <a:cubicBezTo>
                        <a:pt x="1456" y="165"/>
                        <a:pt x="1440" y="179"/>
                        <a:pt x="1437" y="183"/>
                      </a:cubicBezTo>
                      <a:cubicBezTo>
                        <a:pt x="1420" y="209"/>
                        <a:pt x="1414" y="224"/>
                        <a:pt x="1414" y="248"/>
                      </a:cubicBezTo>
                      <a:cubicBezTo>
                        <a:pt x="1414" y="257"/>
                        <a:pt x="1415" y="266"/>
                        <a:pt x="1416" y="278"/>
                      </a:cubicBezTo>
                      <a:cubicBezTo>
                        <a:pt x="1418" y="292"/>
                        <a:pt x="1419" y="304"/>
                        <a:pt x="1419" y="313"/>
                      </a:cubicBezTo>
                      <a:cubicBezTo>
                        <a:pt x="1419" y="329"/>
                        <a:pt x="1416" y="340"/>
                        <a:pt x="1406" y="349"/>
                      </a:cubicBezTo>
                      <a:cubicBezTo>
                        <a:pt x="1397" y="359"/>
                        <a:pt x="1382" y="367"/>
                        <a:pt x="1358" y="379"/>
                      </a:cubicBezTo>
                      <a:cubicBezTo>
                        <a:pt x="1321" y="398"/>
                        <a:pt x="1284" y="421"/>
                        <a:pt x="1239" y="423"/>
                      </a:cubicBezTo>
                      <a:cubicBezTo>
                        <a:pt x="1237" y="423"/>
                        <a:pt x="1235" y="423"/>
                        <a:pt x="1233" y="423"/>
                      </a:cubicBezTo>
                      <a:cubicBezTo>
                        <a:pt x="1203" y="423"/>
                        <a:pt x="1180" y="412"/>
                        <a:pt x="1157" y="412"/>
                      </a:cubicBezTo>
                      <a:cubicBezTo>
                        <a:pt x="1142" y="412"/>
                        <a:pt x="1126" y="417"/>
                        <a:pt x="1108" y="434"/>
                      </a:cubicBezTo>
                      <a:cubicBezTo>
                        <a:pt x="1081" y="460"/>
                        <a:pt x="1072" y="485"/>
                        <a:pt x="1071" y="511"/>
                      </a:cubicBezTo>
                      <a:cubicBezTo>
                        <a:pt x="1071" y="573"/>
                        <a:pt x="1124" y="637"/>
                        <a:pt x="1124" y="702"/>
                      </a:cubicBezTo>
                      <a:cubicBezTo>
                        <a:pt x="1124" y="706"/>
                        <a:pt x="1124" y="710"/>
                        <a:pt x="1124" y="714"/>
                      </a:cubicBezTo>
                      <a:cubicBezTo>
                        <a:pt x="1117" y="776"/>
                        <a:pt x="1080" y="839"/>
                        <a:pt x="1021" y="839"/>
                      </a:cubicBezTo>
                      <a:cubicBezTo>
                        <a:pt x="1013" y="839"/>
                        <a:pt x="1004" y="838"/>
                        <a:pt x="996" y="835"/>
                      </a:cubicBezTo>
                      <a:cubicBezTo>
                        <a:pt x="962" y="825"/>
                        <a:pt x="917" y="778"/>
                        <a:pt x="884" y="778"/>
                      </a:cubicBezTo>
                      <a:cubicBezTo>
                        <a:pt x="868" y="778"/>
                        <a:pt x="855" y="788"/>
                        <a:pt x="845" y="820"/>
                      </a:cubicBezTo>
                      <a:cubicBezTo>
                        <a:pt x="843" y="825"/>
                        <a:pt x="843" y="831"/>
                        <a:pt x="843" y="836"/>
                      </a:cubicBezTo>
                      <a:cubicBezTo>
                        <a:pt x="843" y="862"/>
                        <a:pt x="858" y="888"/>
                        <a:pt x="858" y="916"/>
                      </a:cubicBezTo>
                      <a:cubicBezTo>
                        <a:pt x="858" y="925"/>
                        <a:pt x="856" y="935"/>
                        <a:pt x="852" y="944"/>
                      </a:cubicBezTo>
                      <a:cubicBezTo>
                        <a:pt x="841" y="967"/>
                        <a:pt x="828" y="974"/>
                        <a:pt x="819" y="983"/>
                      </a:cubicBezTo>
                      <a:cubicBezTo>
                        <a:pt x="810" y="993"/>
                        <a:pt x="803" y="1003"/>
                        <a:pt x="803" y="1034"/>
                      </a:cubicBezTo>
                      <a:cubicBezTo>
                        <a:pt x="803" y="1034"/>
                        <a:pt x="803" y="1034"/>
                        <a:pt x="803" y="1034"/>
                      </a:cubicBezTo>
                      <a:cubicBezTo>
                        <a:pt x="803" y="1034"/>
                        <a:pt x="803" y="1035"/>
                        <a:pt x="803" y="1035"/>
                      </a:cubicBezTo>
                      <a:cubicBezTo>
                        <a:pt x="803" y="1124"/>
                        <a:pt x="774" y="1144"/>
                        <a:pt x="734" y="1222"/>
                      </a:cubicBezTo>
                      <a:cubicBezTo>
                        <a:pt x="710" y="1271"/>
                        <a:pt x="639" y="1356"/>
                        <a:pt x="635" y="1408"/>
                      </a:cubicBezTo>
                      <a:cubicBezTo>
                        <a:pt x="635" y="1408"/>
                        <a:pt x="636" y="1408"/>
                        <a:pt x="637" y="1409"/>
                      </a:cubicBezTo>
                      <a:cubicBezTo>
                        <a:pt x="639" y="1410"/>
                        <a:pt x="642" y="1411"/>
                        <a:pt x="646" y="1412"/>
                      </a:cubicBezTo>
                      <a:cubicBezTo>
                        <a:pt x="654" y="1414"/>
                        <a:pt x="664" y="1417"/>
                        <a:pt x="675" y="1420"/>
                      </a:cubicBezTo>
                      <a:cubicBezTo>
                        <a:pt x="697" y="1426"/>
                        <a:pt x="719" y="1434"/>
                        <a:pt x="726" y="1441"/>
                      </a:cubicBezTo>
                      <a:cubicBezTo>
                        <a:pt x="735" y="1454"/>
                        <a:pt x="738" y="1470"/>
                        <a:pt x="738" y="1487"/>
                      </a:cubicBezTo>
                      <a:cubicBezTo>
                        <a:pt x="738" y="1505"/>
                        <a:pt x="735" y="1523"/>
                        <a:pt x="734" y="1536"/>
                      </a:cubicBezTo>
                      <a:cubicBezTo>
                        <a:pt x="725" y="1597"/>
                        <a:pt x="700" y="1698"/>
                        <a:pt x="648" y="1738"/>
                      </a:cubicBezTo>
                      <a:cubicBezTo>
                        <a:pt x="610" y="1767"/>
                        <a:pt x="547" y="1814"/>
                        <a:pt x="498" y="1814"/>
                      </a:cubicBezTo>
                      <a:lnTo>
                        <a:pt x="498" y="1814"/>
                      </a:lnTo>
                      <a:cubicBezTo>
                        <a:pt x="472" y="1814"/>
                        <a:pt x="462" y="1806"/>
                        <a:pt x="444" y="1806"/>
                      </a:cubicBezTo>
                      <a:cubicBezTo>
                        <a:pt x="436" y="1806"/>
                        <a:pt x="426" y="1808"/>
                        <a:pt x="411" y="1813"/>
                      </a:cubicBezTo>
                      <a:cubicBezTo>
                        <a:pt x="386" y="1823"/>
                        <a:pt x="374" y="1842"/>
                        <a:pt x="346" y="1842"/>
                      </a:cubicBezTo>
                      <a:cubicBezTo>
                        <a:pt x="341" y="1842"/>
                        <a:pt x="335" y="1842"/>
                        <a:pt x="328" y="1840"/>
                      </a:cubicBezTo>
                      <a:cubicBezTo>
                        <a:pt x="328" y="1840"/>
                        <a:pt x="327" y="1839"/>
                        <a:pt x="327" y="1838"/>
                      </a:cubicBezTo>
                      <a:cubicBezTo>
                        <a:pt x="322" y="1802"/>
                        <a:pt x="306" y="1789"/>
                        <a:pt x="285" y="1789"/>
                      </a:cubicBezTo>
                      <a:cubicBezTo>
                        <a:pt x="264" y="1789"/>
                        <a:pt x="237" y="1805"/>
                        <a:pt x="215" y="1829"/>
                      </a:cubicBezTo>
                      <a:cubicBezTo>
                        <a:pt x="194" y="1852"/>
                        <a:pt x="178" y="1883"/>
                        <a:pt x="178" y="1913"/>
                      </a:cubicBezTo>
                      <a:cubicBezTo>
                        <a:pt x="178" y="1919"/>
                        <a:pt x="179" y="1924"/>
                        <a:pt x="180" y="1930"/>
                      </a:cubicBezTo>
                      <a:cubicBezTo>
                        <a:pt x="189" y="1972"/>
                        <a:pt x="239" y="1985"/>
                        <a:pt x="239" y="2033"/>
                      </a:cubicBezTo>
                      <a:cubicBezTo>
                        <a:pt x="239" y="2036"/>
                        <a:pt x="239" y="2038"/>
                        <a:pt x="239" y="2041"/>
                      </a:cubicBezTo>
                      <a:cubicBezTo>
                        <a:pt x="235" y="2070"/>
                        <a:pt x="215" y="2086"/>
                        <a:pt x="188" y="2094"/>
                      </a:cubicBezTo>
                      <a:cubicBezTo>
                        <a:pt x="161" y="2102"/>
                        <a:pt x="127" y="2103"/>
                        <a:pt x="95" y="2103"/>
                      </a:cubicBezTo>
                      <a:cubicBezTo>
                        <a:pt x="81" y="2103"/>
                        <a:pt x="68" y="2103"/>
                        <a:pt x="57" y="2103"/>
                      </a:cubicBezTo>
                      <a:cubicBezTo>
                        <a:pt x="41" y="2103"/>
                        <a:pt x="27" y="2104"/>
                        <a:pt x="16" y="2105"/>
                      </a:cubicBezTo>
                      <a:cubicBezTo>
                        <a:pt x="5" y="2124"/>
                        <a:pt x="0" y="2142"/>
                        <a:pt x="0" y="2160"/>
                      </a:cubicBezTo>
                      <a:cubicBezTo>
                        <a:pt x="0" y="2217"/>
                        <a:pt x="49" y="2269"/>
                        <a:pt x="105" y="2309"/>
                      </a:cubicBezTo>
                      <a:cubicBezTo>
                        <a:pt x="161" y="2348"/>
                        <a:pt x="224" y="2375"/>
                        <a:pt x="252" y="2382"/>
                      </a:cubicBezTo>
                      <a:cubicBezTo>
                        <a:pt x="277" y="2389"/>
                        <a:pt x="297" y="2392"/>
                        <a:pt x="314" y="2392"/>
                      </a:cubicBezTo>
                      <a:cubicBezTo>
                        <a:pt x="358" y="2392"/>
                        <a:pt x="382" y="2373"/>
                        <a:pt x="438" y="2346"/>
                      </a:cubicBezTo>
                      <a:cubicBezTo>
                        <a:pt x="469" y="2331"/>
                        <a:pt x="506" y="2334"/>
                        <a:pt x="541" y="2333"/>
                      </a:cubicBezTo>
                      <a:cubicBezTo>
                        <a:pt x="576" y="2333"/>
                        <a:pt x="609" y="2328"/>
                        <a:pt x="632" y="2299"/>
                      </a:cubicBezTo>
                      <a:cubicBezTo>
                        <a:pt x="632" y="2299"/>
                        <a:pt x="633" y="2298"/>
                        <a:pt x="634" y="2298"/>
                      </a:cubicBezTo>
                      <a:cubicBezTo>
                        <a:pt x="634" y="2299"/>
                        <a:pt x="635" y="2299"/>
                        <a:pt x="635" y="2299"/>
                      </a:cubicBezTo>
                      <a:cubicBezTo>
                        <a:pt x="646" y="2317"/>
                        <a:pt x="664" y="2331"/>
                        <a:pt x="683" y="2337"/>
                      </a:cubicBezTo>
                      <a:cubicBezTo>
                        <a:pt x="701" y="2288"/>
                        <a:pt x="789" y="2227"/>
                        <a:pt x="848" y="2226"/>
                      </a:cubicBezTo>
                      <a:cubicBezTo>
                        <a:pt x="877" y="2226"/>
                        <a:pt x="899" y="2242"/>
                        <a:pt x="901" y="2279"/>
                      </a:cubicBezTo>
                      <a:cubicBezTo>
                        <a:pt x="902" y="2279"/>
                        <a:pt x="903" y="2279"/>
                        <a:pt x="904" y="2279"/>
                      </a:cubicBezTo>
                      <a:cubicBezTo>
                        <a:pt x="954" y="2279"/>
                        <a:pt x="1001" y="2240"/>
                        <a:pt x="1046" y="2200"/>
                      </a:cubicBezTo>
                      <a:cubicBezTo>
                        <a:pt x="1092" y="2160"/>
                        <a:pt x="1136" y="2119"/>
                        <a:pt x="1184" y="2115"/>
                      </a:cubicBezTo>
                      <a:cubicBezTo>
                        <a:pt x="1187" y="2114"/>
                        <a:pt x="1190" y="2114"/>
                        <a:pt x="1193" y="2114"/>
                      </a:cubicBezTo>
                      <a:cubicBezTo>
                        <a:pt x="1263" y="2115"/>
                        <a:pt x="1311" y="2184"/>
                        <a:pt x="1363" y="2215"/>
                      </a:cubicBezTo>
                      <a:cubicBezTo>
                        <a:pt x="1411" y="2245"/>
                        <a:pt x="1476" y="2313"/>
                        <a:pt x="1532" y="2317"/>
                      </a:cubicBezTo>
                      <a:cubicBezTo>
                        <a:pt x="1535" y="2318"/>
                        <a:pt x="1537" y="2318"/>
                        <a:pt x="1540" y="2318"/>
                      </a:cubicBezTo>
                      <a:cubicBezTo>
                        <a:pt x="1580" y="2318"/>
                        <a:pt x="1653" y="2298"/>
                        <a:pt x="1688" y="2294"/>
                      </a:cubicBezTo>
                      <a:cubicBezTo>
                        <a:pt x="1728" y="2289"/>
                        <a:pt x="1769" y="2292"/>
                        <a:pt x="1806" y="2280"/>
                      </a:cubicBezTo>
                      <a:cubicBezTo>
                        <a:pt x="1843" y="2268"/>
                        <a:pt x="1866" y="2225"/>
                        <a:pt x="1889" y="2184"/>
                      </a:cubicBezTo>
                      <a:cubicBezTo>
                        <a:pt x="1913" y="2144"/>
                        <a:pt x="1937" y="2106"/>
                        <a:pt x="1978" y="2105"/>
                      </a:cubicBezTo>
                      <a:cubicBezTo>
                        <a:pt x="1979" y="2105"/>
                        <a:pt x="1980" y="2105"/>
                        <a:pt x="1980" y="2105"/>
                      </a:cubicBezTo>
                      <a:cubicBezTo>
                        <a:pt x="2019" y="2107"/>
                        <a:pt x="2035" y="2139"/>
                        <a:pt x="2071" y="2139"/>
                      </a:cubicBezTo>
                      <a:cubicBezTo>
                        <a:pt x="2077" y="2139"/>
                        <a:pt x="2084" y="2138"/>
                        <a:pt x="2093" y="2135"/>
                      </a:cubicBezTo>
                      <a:cubicBezTo>
                        <a:pt x="2130" y="2124"/>
                        <a:pt x="2139" y="2098"/>
                        <a:pt x="2172" y="2074"/>
                      </a:cubicBezTo>
                      <a:cubicBezTo>
                        <a:pt x="2201" y="2054"/>
                        <a:pt x="2234" y="2050"/>
                        <a:pt x="2268" y="2050"/>
                      </a:cubicBezTo>
                      <a:cubicBezTo>
                        <a:pt x="2293" y="2050"/>
                        <a:pt x="2318" y="2052"/>
                        <a:pt x="2342" y="2052"/>
                      </a:cubicBezTo>
                      <a:cubicBezTo>
                        <a:pt x="2363" y="2052"/>
                        <a:pt x="2384" y="2050"/>
                        <a:pt x="2403" y="2044"/>
                      </a:cubicBezTo>
                      <a:cubicBezTo>
                        <a:pt x="2442" y="2031"/>
                        <a:pt x="2466" y="2002"/>
                        <a:pt x="2491" y="1976"/>
                      </a:cubicBezTo>
                      <a:cubicBezTo>
                        <a:pt x="2516" y="1950"/>
                        <a:pt x="2542" y="1926"/>
                        <a:pt x="2586" y="1926"/>
                      </a:cubicBezTo>
                      <a:cubicBezTo>
                        <a:pt x="2594" y="1926"/>
                        <a:pt x="2602" y="1927"/>
                        <a:pt x="2611" y="1928"/>
                      </a:cubicBezTo>
                      <a:cubicBezTo>
                        <a:pt x="2655" y="1936"/>
                        <a:pt x="2665" y="1971"/>
                        <a:pt x="2675" y="2003"/>
                      </a:cubicBezTo>
                      <a:cubicBezTo>
                        <a:pt x="2686" y="2035"/>
                        <a:pt x="2696" y="2064"/>
                        <a:pt x="2738" y="2064"/>
                      </a:cubicBezTo>
                      <a:cubicBezTo>
                        <a:pt x="2741" y="2064"/>
                        <a:pt x="2744" y="2064"/>
                        <a:pt x="2747" y="2064"/>
                      </a:cubicBezTo>
                      <a:cubicBezTo>
                        <a:pt x="2836" y="2057"/>
                        <a:pt x="2861" y="1994"/>
                        <a:pt x="2922" y="1932"/>
                      </a:cubicBezTo>
                      <a:cubicBezTo>
                        <a:pt x="2939" y="1914"/>
                        <a:pt x="2967" y="1889"/>
                        <a:pt x="2996" y="1889"/>
                      </a:cubicBezTo>
                      <a:cubicBezTo>
                        <a:pt x="3005" y="1889"/>
                        <a:pt x="3015" y="1892"/>
                        <a:pt x="3023" y="1899"/>
                      </a:cubicBezTo>
                      <a:cubicBezTo>
                        <a:pt x="3039" y="1912"/>
                        <a:pt x="3043" y="1933"/>
                        <a:pt x="3048" y="1953"/>
                      </a:cubicBezTo>
                      <a:cubicBezTo>
                        <a:pt x="3054" y="1974"/>
                        <a:pt x="3061" y="1993"/>
                        <a:pt x="3084" y="2004"/>
                      </a:cubicBezTo>
                      <a:cubicBezTo>
                        <a:pt x="3098" y="2010"/>
                        <a:pt x="3111" y="2013"/>
                        <a:pt x="3124" y="2013"/>
                      </a:cubicBezTo>
                      <a:cubicBezTo>
                        <a:pt x="3172" y="2013"/>
                        <a:pt x="3209" y="1972"/>
                        <a:pt x="3209" y="1923"/>
                      </a:cubicBezTo>
                      <a:cubicBezTo>
                        <a:pt x="3209" y="1913"/>
                        <a:pt x="3208" y="1903"/>
                        <a:pt x="3204" y="1892"/>
                      </a:cubicBezTo>
                      <a:cubicBezTo>
                        <a:pt x="3200" y="1880"/>
                        <a:pt x="3198" y="1868"/>
                        <a:pt x="3198" y="1857"/>
                      </a:cubicBezTo>
                      <a:cubicBezTo>
                        <a:pt x="3199" y="1797"/>
                        <a:pt x="3253" y="1763"/>
                        <a:pt x="3302" y="1712"/>
                      </a:cubicBezTo>
                      <a:cubicBezTo>
                        <a:pt x="3339" y="1674"/>
                        <a:pt x="3384" y="1668"/>
                        <a:pt x="3432" y="1668"/>
                      </a:cubicBezTo>
                      <a:cubicBezTo>
                        <a:pt x="3452" y="1668"/>
                        <a:pt x="3473" y="1669"/>
                        <a:pt x="3494" y="1669"/>
                      </a:cubicBezTo>
                      <a:cubicBezTo>
                        <a:pt x="3502" y="1669"/>
                        <a:pt x="3510" y="1669"/>
                        <a:pt x="3518" y="1668"/>
                      </a:cubicBezTo>
                      <a:cubicBezTo>
                        <a:pt x="3592" y="1665"/>
                        <a:pt x="3646" y="1616"/>
                        <a:pt x="3719" y="1616"/>
                      </a:cubicBezTo>
                      <a:cubicBezTo>
                        <a:pt x="3724" y="1616"/>
                        <a:pt x="3730" y="1616"/>
                        <a:pt x="3735" y="1617"/>
                      </a:cubicBezTo>
                      <a:cubicBezTo>
                        <a:pt x="3811" y="1624"/>
                        <a:pt x="3848" y="1657"/>
                        <a:pt x="3883" y="1695"/>
                      </a:cubicBezTo>
                      <a:cubicBezTo>
                        <a:pt x="3917" y="1732"/>
                        <a:pt x="3950" y="1773"/>
                        <a:pt x="4019" y="1798"/>
                      </a:cubicBezTo>
                      <a:cubicBezTo>
                        <a:pt x="4086" y="1822"/>
                        <a:pt x="4167" y="1796"/>
                        <a:pt x="4230" y="1838"/>
                      </a:cubicBezTo>
                      <a:cubicBezTo>
                        <a:pt x="4264" y="1860"/>
                        <a:pt x="4278" y="1893"/>
                        <a:pt x="4316" y="1902"/>
                      </a:cubicBezTo>
                      <a:cubicBezTo>
                        <a:pt x="4345" y="1909"/>
                        <a:pt x="4395" y="1925"/>
                        <a:pt x="4430" y="1925"/>
                      </a:cubicBezTo>
                      <a:cubicBezTo>
                        <a:pt x="4439" y="1925"/>
                        <a:pt x="4446" y="1924"/>
                        <a:pt x="4452" y="1922"/>
                      </a:cubicBezTo>
                      <a:cubicBezTo>
                        <a:pt x="4517" y="1902"/>
                        <a:pt x="4593" y="1856"/>
                        <a:pt x="4660" y="1852"/>
                      </a:cubicBezTo>
                      <a:cubicBezTo>
                        <a:pt x="4662" y="1852"/>
                        <a:pt x="4664" y="1852"/>
                        <a:pt x="4666" y="1852"/>
                      </a:cubicBezTo>
                      <a:cubicBezTo>
                        <a:pt x="4743" y="1852"/>
                        <a:pt x="4782" y="1937"/>
                        <a:pt x="4806" y="1999"/>
                      </a:cubicBezTo>
                      <a:cubicBezTo>
                        <a:pt x="4847" y="2015"/>
                        <a:pt x="4870" y="2083"/>
                        <a:pt x="4881" y="2113"/>
                      </a:cubicBezTo>
                      <a:close/>
                      <a:moveTo>
                        <a:pt x="2424" y="1503"/>
                      </a:moveTo>
                      <a:cubicBezTo>
                        <a:pt x="2416" y="1518"/>
                        <a:pt x="2413" y="1530"/>
                        <a:pt x="2413" y="1541"/>
                      </a:cubicBezTo>
                      <a:cubicBezTo>
                        <a:pt x="2412" y="1585"/>
                        <a:pt x="2467" y="1610"/>
                        <a:pt x="2467" y="1671"/>
                      </a:cubicBezTo>
                      <a:cubicBezTo>
                        <a:pt x="2467" y="1677"/>
                        <a:pt x="2466" y="1683"/>
                        <a:pt x="2465" y="1689"/>
                      </a:cubicBezTo>
                      <a:cubicBezTo>
                        <a:pt x="2455" y="1749"/>
                        <a:pt x="2367" y="1794"/>
                        <a:pt x="2317" y="1822"/>
                      </a:cubicBezTo>
                      <a:cubicBezTo>
                        <a:pt x="2273" y="1846"/>
                        <a:pt x="2190" y="1863"/>
                        <a:pt x="2130" y="1863"/>
                      </a:cubicBezTo>
                      <a:cubicBezTo>
                        <a:pt x="2118" y="1863"/>
                        <a:pt x="2106" y="1862"/>
                        <a:pt x="2096" y="1861"/>
                      </a:cubicBezTo>
                      <a:cubicBezTo>
                        <a:pt x="2033" y="1851"/>
                        <a:pt x="1945" y="1836"/>
                        <a:pt x="1903" y="1781"/>
                      </a:cubicBezTo>
                      <a:cubicBezTo>
                        <a:pt x="1879" y="1748"/>
                        <a:pt x="1886" y="1707"/>
                        <a:pt x="1868" y="1674"/>
                      </a:cubicBezTo>
                      <a:cubicBezTo>
                        <a:pt x="1850" y="1640"/>
                        <a:pt x="1811" y="1620"/>
                        <a:pt x="1775" y="1607"/>
                      </a:cubicBezTo>
                      <a:cubicBezTo>
                        <a:pt x="1722" y="1589"/>
                        <a:pt x="1649" y="1599"/>
                        <a:pt x="1610" y="1549"/>
                      </a:cubicBezTo>
                      <a:cubicBezTo>
                        <a:pt x="1595" y="1529"/>
                        <a:pt x="1585" y="1499"/>
                        <a:pt x="1585" y="1471"/>
                      </a:cubicBezTo>
                      <a:cubicBezTo>
                        <a:pt x="1585" y="1458"/>
                        <a:pt x="1587" y="1446"/>
                        <a:pt x="1591" y="1436"/>
                      </a:cubicBezTo>
                      <a:cubicBezTo>
                        <a:pt x="1609" y="1392"/>
                        <a:pt x="1660" y="1387"/>
                        <a:pt x="1687" y="1354"/>
                      </a:cubicBezTo>
                      <a:cubicBezTo>
                        <a:pt x="1708" y="1329"/>
                        <a:pt x="1719" y="1305"/>
                        <a:pt x="1719" y="1274"/>
                      </a:cubicBezTo>
                      <a:cubicBezTo>
                        <a:pt x="1719" y="1269"/>
                        <a:pt x="1719" y="1263"/>
                        <a:pt x="1718" y="1257"/>
                      </a:cubicBezTo>
                      <a:cubicBezTo>
                        <a:pt x="1715" y="1231"/>
                        <a:pt x="1704" y="1210"/>
                        <a:pt x="1704" y="1186"/>
                      </a:cubicBezTo>
                      <a:cubicBezTo>
                        <a:pt x="1704" y="1176"/>
                        <a:pt x="1706" y="1164"/>
                        <a:pt x="1713" y="1152"/>
                      </a:cubicBezTo>
                      <a:cubicBezTo>
                        <a:pt x="1727" y="1122"/>
                        <a:pt x="1768" y="1083"/>
                        <a:pt x="1789" y="1057"/>
                      </a:cubicBezTo>
                      <a:cubicBezTo>
                        <a:pt x="1827" y="1013"/>
                        <a:pt x="1889" y="959"/>
                        <a:pt x="1952" y="959"/>
                      </a:cubicBezTo>
                      <a:cubicBezTo>
                        <a:pt x="1954" y="959"/>
                        <a:pt x="1957" y="959"/>
                        <a:pt x="1959" y="959"/>
                      </a:cubicBezTo>
                      <a:cubicBezTo>
                        <a:pt x="1996" y="962"/>
                        <a:pt x="2023" y="992"/>
                        <a:pt x="2058" y="991"/>
                      </a:cubicBezTo>
                      <a:cubicBezTo>
                        <a:pt x="2060" y="991"/>
                        <a:pt x="2061" y="991"/>
                        <a:pt x="2063" y="991"/>
                      </a:cubicBezTo>
                      <a:cubicBezTo>
                        <a:pt x="2097" y="988"/>
                        <a:pt x="2118" y="958"/>
                        <a:pt x="2146" y="939"/>
                      </a:cubicBezTo>
                      <a:cubicBezTo>
                        <a:pt x="2170" y="921"/>
                        <a:pt x="2198" y="911"/>
                        <a:pt x="2224" y="911"/>
                      </a:cubicBezTo>
                      <a:cubicBezTo>
                        <a:pt x="2259" y="911"/>
                        <a:pt x="2292" y="930"/>
                        <a:pt x="2311" y="972"/>
                      </a:cubicBezTo>
                      <a:cubicBezTo>
                        <a:pt x="2319" y="990"/>
                        <a:pt x="2321" y="1008"/>
                        <a:pt x="2321" y="1027"/>
                      </a:cubicBezTo>
                      <a:cubicBezTo>
                        <a:pt x="2321" y="1061"/>
                        <a:pt x="2313" y="1095"/>
                        <a:pt x="2313" y="1128"/>
                      </a:cubicBezTo>
                      <a:cubicBezTo>
                        <a:pt x="2313" y="1147"/>
                        <a:pt x="2316" y="1166"/>
                        <a:pt x="2325" y="1184"/>
                      </a:cubicBezTo>
                      <a:cubicBezTo>
                        <a:pt x="2355" y="1242"/>
                        <a:pt x="2433" y="1249"/>
                        <a:pt x="2469" y="1313"/>
                      </a:cubicBezTo>
                      <a:cubicBezTo>
                        <a:pt x="2481" y="1335"/>
                        <a:pt x="2486" y="1354"/>
                        <a:pt x="2486" y="1372"/>
                      </a:cubicBezTo>
                      <a:cubicBezTo>
                        <a:pt x="2486" y="1419"/>
                        <a:pt x="2451" y="1455"/>
                        <a:pt x="2424" y="1503"/>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0" name="Freeform 8">
                  <a:extLst>
                    <a:ext uri="{FF2B5EF4-FFF2-40B4-BE49-F238E27FC236}">
                      <a16:creationId xmlns:a16="http://schemas.microsoft.com/office/drawing/2014/main" id="{6C28A02C-CE07-7D46-944E-8170A8B4919F}"/>
                    </a:ext>
                  </a:extLst>
                </p:cNvPr>
                <p:cNvSpPr>
                  <a:spLocks/>
                </p:cNvSpPr>
                <p:nvPr/>
              </p:nvSpPr>
              <p:spPr bwMode="auto">
                <a:xfrm>
                  <a:off x="6269038" y="1279525"/>
                  <a:ext cx="1758950" cy="1776413"/>
                </a:xfrm>
                <a:custGeom>
                  <a:avLst/>
                  <a:gdLst>
                    <a:gd name="T0" fmla="*/ 163 w 4173"/>
                    <a:gd name="T1" fmla="*/ 835 h 4210"/>
                    <a:gd name="T2" fmla="*/ 175 w 4173"/>
                    <a:gd name="T3" fmla="*/ 1023 h 4210"/>
                    <a:gd name="T4" fmla="*/ 201 w 4173"/>
                    <a:gd name="T5" fmla="*/ 1127 h 4210"/>
                    <a:gd name="T6" fmla="*/ 100 w 4173"/>
                    <a:gd name="T7" fmla="*/ 1592 h 4210"/>
                    <a:gd name="T8" fmla="*/ 185 w 4173"/>
                    <a:gd name="T9" fmla="*/ 1833 h 4210"/>
                    <a:gd name="T10" fmla="*/ 436 w 4173"/>
                    <a:gd name="T11" fmla="*/ 2019 h 4210"/>
                    <a:gd name="T12" fmla="*/ 405 w 4173"/>
                    <a:gd name="T13" fmla="*/ 2051 h 4210"/>
                    <a:gd name="T14" fmla="*/ 463 w 4173"/>
                    <a:gd name="T15" fmla="*/ 2311 h 4210"/>
                    <a:gd name="T16" fmla="*/ 346 w 4173"/>
                    <a:gd name="T17" fmla="*/ 2443 h 4210"/>
                    <a:gd name="T18" fmla="*/ 315 w 4173"/>
                    <a:gd name="T19" fmla="*/ 2647 h 4210"/>
                    <a:gd name="T20" fmla="*/ 424 w 4173"/>
                    <a:gd name="T21" fmla="*/ 2660 h 4210"/>
                    <a:gd name="T22" fmla="*/ 410 w 4173"/>
                    <a:gd name="T23" fmla="*/ 2752 h 4210"/>
                    <a:gd name="T24" fmla="*/ 346 w 4173"/>
                    <a:gd name="T25" fmla="*/ 2858 h 4210"/>
                    <a:gd name="T26" fmla="*/ 376 w 4173"/>
                    <a:gd name="T27" fmla="*/ 2997 h 4210"/>
                    <a:gd name="T28" fmla="*/ 535 w 4173"/>
                    <a:gd name="T29" fmla="*/ 3090 h 4210"/>
                    <a:gd name="T30" fmla="*/ 553 w 4173"/>
                    <a:gd name="T31" fmla="*/ 3304 h 4210"/>
                    <a:gd name="T32" fmla="*/ 659 w 4173"/>
                    <a:gd name="T33" fmla="*/ 3533 h 4210"/>
                    <a:gd name="T34" fmla="*/ 510 w 4173"/>
                    <a:gd name="T35" fmla="*/ 3878 h 4210"/>
                    <a:gd name="T36" fmla="*/ 793 w 4173"/>
                    <a:gd name="T37" fmla="*/ 3917 h 4210"/>
                    <a:gd name="T38" fmla="*/ 930 w 4173"/>
                    <a:gd name="T39" fmla="*/ 4118 h 4210"/>
                    <a:gd name="T40" fmla="*/ 1067 w 4173"/>
                    <a:gd name="T41" fmla="*/ 4143 h 4210"/>
                    <a:gd name="T42" fmla="*/ 1268 w 4173"/>
                    <a:gd name="T43" fmla="*/ 4118 h 4210"/>
                    <a:gd name="T44" fmla="*/ 1543 w 4173"/>
                    <a:gd name="T45" fmla="*/ 3878 h 4210"/>
                    <a:gd name="T46" fmla="*/ 1687 w 4173"/>
                    <a:gd name="T47" fmla="*/ 3836 h 4210"/>
                    <a:gd name="T48" fmla="*/ 2012 w 4173"/>
                    <a:gd name="T49" fmla="*/ 4070 h 4210"/>
                    <a:gd name="T50" fmla="*/ 2293 w 4173"/>
                    <a:gd name="T51" fmla="*/ 4056 h 4210"/>
                    <a:gd name="T52" fmla="*/ 2395 w 4173"/>
                    <a:gd name="T53" fmla="*/ 4164 h 4210"/>
                    <a:gd name="T54" fmla="*/ 2476 w 4173"/>
                    <a:gd name="T55" fmla="*/ 3996 h 4210"/>
                    <a:gd name="T56" fmla="*/ 2646 w 4173"/>
                    <a:gd name="T57" fmla="*/ 3903 h 4210"/>
                    <a:gd name="T58" fmla="*/ 2798 w 4173"/>
                    <a:gd name="T59" fmla="*/ 3875 h 4210"/>
                    <a:gd name="T60" fmla="*/ 3023 w 4173"/>
                    <a:gd name="T61" fmla="*/ 3508 h 4210"/>
                    <a:gd name="T62" fmla="*/ 2931 w 4173"/>
                    <a:gd name="T63" fmla="*/ 3474 h 4210"/>
                    <a:gd name="T64" fmla="*/ 3099 w 4173"/>
                    <a:gd name="T65" fmla="*/ 3100 h 4210"/>
                    <a:gd name="T66" fmla="*/ 3148 w 4173"/>
                    <a:gd name="T67" fmla="*/ 3007 h 4210"/>
                    <a:gd name="T68" fmla="*/ 3184 w 4173"/>
                    <a:gd name="T69" fmla="*/ 2839 h 4210"/>
                    <a:gd name="T70" fmla="*/ 3420 w 4173"/>
                    <a:gd name="T71" fmla="*/ 2767 h 4210"/>
                    <a:gd name="T72" fmla="*/ 3533 w 4173"/>
                    <a:gd name="T73" fmla="*/ 2484 h 4210"/>
                    <a:gd name="T74" fmla="*/ 3715 w 4173"/>
                    <a:gd name="T75" fmla="*/ 2378 h 4210"/>
                    <a:gd name="T76" fmla="*/ 3757 w 4173"/>
                    <a:gd name="T77" fmla="*/ 2224 h 4210"/>
                    <a:gd name="T78" fmla="*/ 3797 w 4173"/>
                    <a:gd name="T79" fmla="*/ 2181 h 4210"/>
                    <a:gd name="T80" fmla="*/ 3627 w 4173"/>
                    <a:gd name="T81" fmla="*/ 2171 h 4210"/>
                    <a:gd name="T82" fmla="*/ 3556 w 4173"/>
                    <a:gd name="T83" fmla="*/ 1940 h 4210"/>
                    <a:gd name="T84" fmla="*/ 3628 w 4173"/>
                    <a:gd name="T85" fmla="*/ 1559 h 4210"/>
                    <a:gd name="T86" fmla="*/ 3896 w 4173"/>
                    <a:gd name="T87" fmla="*/ 1573 h 4210"/>
                    <a:gd name="T88" fmla="*/ 4102 w 4173"/>
                    <a:gd name="T89" fmla="*/ 1068 h 4210"/>
                    <a:gd name="T90" fmla="*/ 4025 w 4173"/>
                    <a:gd name="T91" fmla="*/ 1002 h 4210"/>
                    <a:gd name="T92" fmla="*/ 4018 w 4173"/>
                    <a:gd name="T93" fmla="*/ 835 h 4210"/>
                    <a:gd name="T94" fmla="*/ 4101 w 4173"/>
                    <a:gd name="T95" fmla="*/ 438 h 4210"/>
                    <a:gd name="T96" fmla="*/ 3761 w 4173"/>
                    <a:gd name="T97" fmla="*/ 0 h 4210"/>
                    <a:gd name="T98" fmla="*/ 3105 w 4173"/>
                    <a:gd name="T99" fmla="*/ 667 h 4210"/>
                    <a:gd name="T100" fmla="*/ 2458 w 4173"/>
                    <a:gd name="T101" fmla="*/ 908 h 4210"/>
                    <a:gd name="T102" fmla="*/ 1893 w 4173"/>
                    <a:gd name="T103" fmla="*/ 782 h 4210"/>
                    <a:gd name="T104" fmla="*/ 1473 w 4173"/>
                    <a:gd name="T105" fmla="*/ 460 h 4210"/>
                    <a:gd name="T106" fmla="*/ 910 w 4173"/>
                    <a:gd name="T107" fmla="*/ 394 h 4210"/>
                    <a:gd name="T108" fmla="*/ 295 w 4173"/>
                    <a:gd name="T109" fmla="*/ 584 h 4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73" h="4210">
                      <a:moveTo>
                        <a:pt x="261" y="692"/>
                      </a:moveTo>
                      <a:cubicBezTo>
                        <a:pt x="261" y="695"/>
                        <a:pt x="261" y="698"/>
                        <a:pt x="261" y="700"/>
                      </a:cubicBezTo>
                      <a:cubicBezTo>
                        <a:pt x="261" y="746"/>
                        <a:pt x="241" y="763"/>
                        <a:pt x="220" y="777"/>
                      </a:cubicBezTo>
                      <a:cubicBezTo>
                        <a:pt x="198" y="791"/>
                        <a:pt x="174" y="801"/>
                        <a:pt x="163" y="835"/>
                      </a:cubicBezTo>
                      <a:cubicBezTo>
                        <a:pt x="159" y="845"/>
                        <a:pt x="158" y="857"/>
                        <a:pt x="158" y="870"/>
                      </a:cubicBezTo>
                      <a:cubicBezTo>
                        <a:pt x="158" y="915"/>
                        <a:pt x="176" y="970"/>
                        <a:pt x="176" y="1017"/>
                      </a:cubicBezTo>
                      <a:cubicBezTo>
                        <a:pt x="176" y="1019"/>
                        <a:pt x="176" y="1020"/>
                        <a:pt x="176" y="1022"/>
                      </a:cubicBezTo>
                      <a:cubicBezTo>
                        <a:pt x="176" y="1022"/>
                        <a:pt x="176" y="1023"/>
                        <a:pt x="175" y="1023"/>
                      </a:cubicBezTo>
                      <a:cubicBezTo>
                        <a:pt x="144" y="1032"/>
                        <a:pt x="106" y="1045"/>
                        <a:pt x="106" y="1079"/>
                      </a:cubicBezTo>
                      <a:cubicBezTo>
                        <a:pt x="106" y="1081"/>
                        <a:pt x="106" y="1083"/>
                        <a:pt x="107" y="1085"/>
                      </a:cubicBezTo>
                      <a:cubicBezTo>
                        <a:pt x="118" y="1085"/>
                        <a:pt x="128" y="1084"/>
                        <a:pt x="135" y="1084"/>
                      </a:cubicBezTo>
                      <a:cubicBezTo>
                        <a:pt x="168" y="1084"/>
                        <a:pt x="175" y="1090"/>
                        <a:pt x="201" y="1127"/>
                      </a:cubicBezTo>
                      <a:cubicBezTo>
                        <a:pt x="222" y="1155"/>
                        <a:pt x="243" y="1188"/>
                        <a:pt x="260" y="1219"/>
                      </a:cubicBezTo>
                      <a:cubicBezTo>
                        <a:pt x="272" y="1240"/>
                        <a:pt x="277" y="1263"/>
                        <a:pt x="277" y="1287"/>
                      </a:cubicBezTo>
                      <a:cubicBezTo>
                        <a:pt x="277" y="1358"/>
                        <a:pt x="234" y="1436"/>
                        <a:pt x="202" y="1491"/>
                      </a:cubicBezTo>
                      <a:cubicBezTo>
                        <a:pt x="179" y="1529"/>
                        <a:pt x="138" y="1568"/>
                        <a:pt x="100" y="1592"/>
                      </a:cubicBezTo>
                      <a:cubicBezTo>
                        <a:pt x="65" y="1614"/>
                        <a:pt x="10" y="1621"/>
                        <a:pt x="1" y="1667"/>
                      </a:cubicBezTo>
                      <a:cubicBezTo>
                        <a:pt x="0" y="1672"/>
                        <a:pt x="0" y="1676"/>
                        <a:pt x="0" y="1681"/>
                      </a:cubicBezTo>
                      <a:cubicBezTo>
                        <a:pt x="0" y="1722"/>
                        <a:pt x="40" y="1740"/>
                        <a:pt x="72" y="1756"/>
                      </a:cubicBezTo>
                      <a:cubicBezTo>
                        <a:pt x="119" y="1778"/>
                        <a:pt x="147" y="1792"/>
                        <a:pt x="185" y="1833"/>
                      </a:cubicBezTo>
                      <a:cubicBezTo>
                        <a:pt x="223" y="1873"/>
                        <a:pt x="253" y="1870"/>
                        <a:pt x="296" y="1904"/>
                      </a:cubicBezTo>
                      <a:cubicBezTo>
                        <a:pt x="312" y="1917"/>
                        <a:pt x="315" y="1945"/>
                        <a:pt x="333" y="1956"/>
                      </a:cubicBezTo>
                      <a:cubicBezTo>
                        <a:pt x="352" y="1970"/>
                        <a:pt x="381" y="1959"/>
                        <a:pt x="403" y="1972"/>
                      </a:cubicBezTo>
                      <a:cubicBezTo>
                        <a:pt x="418" y="1982"/>
                        <a:pt x="436" y="1999"/>
                        <a:pt x="436" y="2019"/>
                      </a:cubicBezTo>
                      <a:cubicBezTo>
                        <a:pt x="436" y="2020"/>
                        <a:pt x="436" y="2021"/>
                        <a:pt x="436" y="2022"/>
                      </a:cubicBezTo>
                      <a:cubicBezTo>
                        <a:pt x="436" y="2035"/>
                        <a:pt x="435" y="2042"/>
                        <a:pt x="431" y="2046"/>
                      </a:cubicBezTo>
                      <a:cubicBezTo>
                        <a:pt x="428" y="2051"/>
                        <a:pt x="423" y="2052"/>
                        <a:pt x="418" y="2052"/>
                      </a:cubicBezTo>
                      <a:cubicBezTo>
                        <a:pt x="414" y="2052"/>
                        <a:pt x="410" y="2051"/>
                        <a:pt x="405" y="2051"/>
                      </a:cubicBezTo>
                      <a:cubicBezTo>
                        <a:pt x="399" y="2052"/>
                        <a:pt x="392" y="2053"/>
                        <a:pt x="387" y="2060"/>
                      </a:cubicBezTo>
                      <a:cubicBezTo>
                        <a:pt x="383" y="2064"/>
                        <a:pt x="378" y="2066"/>
                        <a:pt x="373" y="2066"/>
                      </a:cubicBezTo>
                      <a:cubicBezTo>
                        <a:pt x="371" y="2074"/>
                        <a:pt x="370" y="2081"/>
                        <a:pt x="370" y="2088"/>
                      </a:cubicBezTo>
                      <a:cubicBezTo>
                        <a:pt x="370" y="2159"/>
                        <a:pt x="463" y="2235"/>
                        <a:pt x="463" y="2311"/>
                      </a:cubicBezTo>
                      <a:cubicBezTo>
                        <a:pt x="463" y="2334"/>
                        <a:pt x="455" y="2357"/>
                        <a:pt x="432" y="2379"/>
                      </a:cubicBezTo>
                      <a:cubicBezTo>
                        <a:pt x="421" y="2390"/>
                        <a:pt x="406" y="2391"/>
                        <a:pt x="392" y="2394"/>
                      </a:cubicBezTo>
                      <a:cubicBezTo>
                        <a:pt x="377" y="2397"/>
                        <a:pt x="364" y="2401"/>
                        <a:pt x="354" y="2417"/>
                      </a:cubicBezTo>
                      <a:cubicBezTo>
                        <a:pt x="348" y="2427"/>
                        <a:pt x="346" y="2436"/>
                        <a:pt x="346" y="2443"/>
                      </a:cubicBezTo>
                      <a:cubicBezTo>
                        <a:pt x="346" y="2459"/>
                        <a:pt x="355" y="2473"/>
                        <a:pt x="361" y="2490"/>
                      </a:cubicBezTo>
                      <a:cubicBezTo>
                        <a:pt x="369" y="2515"/>
                        <a:pt x="381" y="2520"/>
                        <a:pt x="382" y="2537"/>
                      </a:cubicBezTo>
                      <a:cubicBezTo>
                        <a:pt x="382" y="2545"/>
                        <a:pt x="379" y="2555"/>
                        <a:pt x="371" y="2570"/>
                      </a:cubicBezTo>
                      <a:cubicBezTo>
                        <a:pt x="355" y="2601"/>
                        <a:pt x="314" y="2609"/>
                        <a:pt x="315" y="2647"/>
                      </a:cubicBezTo>
                      <a:cubicBezTo>
                        <a:pt x="315" y="2649"/>
                        <a:pt x="315" y="2651"/>
                        <a:pt x="315" y="2652"/>
                      </a:cubicBezTo>
                      <a:cubicBezTo>
                        <a:pt x="317" y="2653"/>
                        <a:pt x="319" y="2653"/>
                        <a:pt x="322" y="2653"/>
                      </a:cubicBezTo>
                      <a:cubicBezTo>
                        <a:pt x="331" y="2653"/>
                        <a:pt x="344" y="2652"/>
                        <a:pt x="358" y="2652"/>
                      </a:cubicBezTo>
                      <a:cubicBezTo>
                        <a:pt x="380" y="2652"/>
                        <a:pt x="405" y="2653"/>
                        <a:pt x="424" y="2660"/>
                      </a:cubicBezTo>
                      <a:cubicBezTo>
                        <a:pt x="443" y="2666"/>
                        <a:pt x="457" y="2678"/>
                        <a:pt x="457" y="2700"/>
                      </a:cubicBezTo>
                      <a:cubicBezTo>
                        <a:pt x="457" y="2700"/>
                        <a:pt x="457" y="2700"/>
                        <a:pt x="457" y="2701"/>
                      </a:cubicBezTo>
                      <a:cubicBezTo>
                        <a:pt x="457" y="2717"/>
                        <a:pt x="447" y="2725"/>
                        <a:pt x="437" y="2730"/>
                      </a:cubicBezTo>
                      <a:cubicBezTo>
                        <a:pt x="427" y="2736"/>
                        <a:pt x="416" y="2740"/>
                        <a:pt x="410" y="2752"/>
                      </a:cubicBezTo>
                      <a:cubicBezTo>
                        <a:pt x="399" y="2772"/>
                        <a:pt x="405" y="2798"/>
                        <a:pt x="392" y="2819"/>
                      </a:cubicBezTo>
                      <a:cubicBezTo>
                        <a:pt x="391" y="2821"/>
                        <a:pt x="389" y="2823"/>
                        <a:pt x="385" y="2826"/>
                      </a:cubicBezTo>
                      <a:cubicBezTo>
                        <a:pt x="381" y="2829"/>
                        <a:pt x="376" y="2832"/>
                        <a:pt x="371" y="2836"/>
                      </a:cubicBezTo>
                      <a:cubicBezTo>
                        <a:pt x="361" y="2844"/>
                        <a:pt x="350" y="2852"/>
                        <a:pt x="346" y="2858"/>
                      </a:cubicBezTo>
                      <a:cubicBezTo>
                        <a:pt x="333" y="2877"/>
                        <a:pt x="310" y="2938"/>
                        <a:pt x="310" y="2974"/>
                      </a:cubicBezTo>
                      <a:cubicBezTo>
                        <a:pt x="310" y="2982"/>
                        <a:pt x="311" y="2988"/>
                        <a:pt x="314" y="2993"/>
                      </a:cubicBezTo>
                      <a:cubicBezTo>
                        <a:pt x="323" y="3011"/>
                        <a:pt x="332" y="3017"/>
                        <a:pt x="341" y="3017"/>
                      </a:cubicBezTo>
                      <a:cubicBezTo>
                        <a:pt x="351" y="3017"/>
                        <a:pt x="363" y="3008"/>
                        <a:pt x="376" y="2997"/>
                      </a:cubicBezTo>
                      <a:cubicBezTo>
                        <a:pt x="388" y="2987"/>
                        <a:pt x="401" y="2975"/>
                        <a:pt x="415" y="2972"/>
                      </a:cubicBezTo>
                      <a:cubicBezTo>
                        <a:pt x="421" y="2971"/>
                        <a:pt x="426" y="2970"/>
                        <a:pt x="431" y="2970"/>
                      </a:cubicBezTo>
                      <a:cubicBezTo>
                        <a:pt x="473" y="2970"/>
                        <a:pt x="506" y="3008"/>
                        <a:pt x="523" y="3043"/>
                      </a:cubicBezTo>
                      <a:cubicBezTo>
                        <a:pt x="532" y="3059"/>
                        <a:pt x="535" y="3075"/>
                        <a:pt x="535" y="3090"/>
                      </a:cubicBezTo>
                      <a:cubicBezTo>
                        <a:pt x="535" y="3132"/>
                        <a:pt x="511" y="3171"/>
                        <a:pt x="495" y="3212"/>
                      </a:cubicBezTo>
                      <a:cubicBezTo>
                        <a:pt x="484" y="3240"/>
                        <a:pt x="478" y="3256"/>
                        <a:pt x="478" y="3266"/>
                      </a:cubicBezTo>
                      <a:cubicBezTo>
                        <a:pt x="478" y="3276"/>
                        <a:pt x="483" y="3279"/>
                        <a:pt x="495" y="3284"/>
                      </a:cubicBezTo>
                      <a:cubicBezTo>
                        <a:pt x="508" y="3289"/>
                        <a:pt x="527" y="3293"/>
                        <a:pt x="553" y="3304"/>
                      </a:cubicBezTo>
                      <a:cubicBezTo>
                        <a:pt x="590" y="3319"/>
                        <a:pt x="615" y="3366"/>
                        <a:pt x="639" y="3401"/>
                      </a:cubicBezTo>
                      <a:cubicBezTo>
                        <a:pt x="657" y="3427"/>
                        <a:pt x="662" y="3445"/>
                        <a:pt x="662" y="3462"/>
                      </a:cubicBezTo>
                      <a:cubicBezTo>
                        <a:pt x="662" y="3478"/>
                        <a:pt x="658" y="3493"/>
                        <a:pt x="658" y="3514"/>
                      </a:cubicBezTo>
                      <a:cubicBezTo>
                        <a:pt x="658" y="3520"/>
                        <a:pt x="658" y="3526"/>
                        <a:pt x="659" y="3533"/>
                      </a:cubicBezTo>
                      <a:cubicBezTo>
                        <a:pt x="662" y="3566"/>
                        <a:pt x="691" y="3593"/>
                        <a:pt x="692" y="3628"/>
                      </a:cubicBezTo>
                      <a:cubicBezTo>
                        <a:pt x="692" y="3638"/>
                        <a:pt x="690" y="3647"/>
                        <a:pt x="685" y="3658"/>
                      </a:cubicBezTo>
                      <a:cubicBezTo>
                        <a:pt x="663" y="3701"/>
                        <a:pt x="609" y="3706"/>
                        <a:pt x="582" y="3744"/>
                      </a:cubicBezTo>
                      <a:cubicBezTo>
                        <a:pt x="558" y="3776"/>
                        <a:pt x="539" y="3843"/>
                        <a:pt x="510" y="3878"/>
                      </a:cubicBezTo>
                      <a:cubicBezTo>
                        <a:pt x="538" y="3905"/>
                        <a:pt x="601" y="3930"/>
                        <a:pt x="648" y="3930"/>
                      </a:cubicBezTo>
                      <a:cubicBezTo>
                        <a:pt x="656" y="3930"/>
                        <a:pt x="663" y="3930"/>
                        <a:pt x="669" y="3928"/>
                      </a:cubicBezTo>
                      <a:cubicBezTo>
                        <a:pt x="695" y="3923"/>
                        <a:pt x="728" y="3909"/>
                        <a:pt x="759" y="3909"/>
                      </a:cubicBezTo>
                      <a:cubicBezTo>
                        <a:pt x="771" y="3909"/>
                        <a:pt x="783" y="3911"/>
                        <a:pt x="793" y="3917"/>
                      </a:cubicBezTo>
                      <a:cubicBezTo>
                        <a:pt x="814" y="3929"/>
                        <a:pt x="818" y="3951"/>
                        <a:pt x="818" y="3974"/>
                      </a:cubicBezTo>
                      <a:cubicBezTo>
                        <a:pt x="818" y="3991"/>
                        <a:pt x="816" y="4009"/>
                        <a:pt x="816" y="4024"/>
                      </a:cubicBezTo>
                      <a:cubicBezTo>
                        <a:pt x="816" y="4036"/>
                        <a:pt x="817" y="4045"/>
                        <a:pt x="821" y="4053"/>
                      </a:cubicBezTo>
                      <a:cubicBezTo>
                        <a:pt x="839" y="4094"/>
                        <a:pt x="895" y="4099"/>
                        <a:pt x="930" y="4118"/>
                      </a:cubicBezTo>
                      <a:cubicBezTo>
                        <a:pt x="957" y="4134"/>
                        <a:pt x="961" y="4150"/>
                        <a:pt x="994" y="4155"/>
                      </a:cubicBezTo>
                      <a:cubicBezTo>
                        <a:pt x="995" y="4155"/>
                        <a:pt x="997" y="4155"/>
                        <a:pt x="999" y="4155"/>
                      </a:cubicBezTo>
                      <a:cubicBezTo>
                        <a:pt x="1016" y="4155"/>
                        <a:pt x="1040" y="4143"/>
                        <a:pt x="1061" y="4143"/>
                      </a:cubicBezTo>
                      <a:cubicBezTo>
                        <a:pt x="1063" y="4143"/>
                        <a:pt x="1065" y="4143"/>
                        <a:pt x="1067" y="4143"/>
                      </a:cubicBezTo>
                      <a:cubicBezTo>
                        <a:pt x="1094" y="4146"/>
                        <a:pt x="1108" y="4160"/>
                        <a:pt x="1121" y="4175"/>
                      </a:cubicBezTo>
                      <a:cubicBezTo>
                        <a:pt x="1134" y="4189"/>
                        <a:pt x="1145" y="4203"/>
                        <a:pt x="1165" y="4208"/>
                      </a:cubicBezTo>
                      <a:cubicBezTo>
                        <a:pt x="1169" y="4209"/>
                        <a:pt x="1174" y="4210"/>
                        <a:pt x="1178" y="4210"/>
                      </a:cubicBezTo>
                      <a:cubicBezTo>
                        <a:pt x="1216" y="4210"/>
                        <a:pt x="1245" y="4167"/>
                        <a:pt x="1268" y="4118"/>
                      </a:cubicBezTo>
                      <a:cubicBezTo>
                        <a:pt x="1292" y="4069"/>
                        <a:pt x="1310" y="4013"/>
                        <a:pt x="1327" y="3989"/>
                      </a:cubicBezTo>
                      <a:cubicBezTo>
                        <a:pt x="1346" y="3963"/>
                        <a:pt x="1377" y="3923"/>
                        <a:pt x="1409" y="3890"/>
                      </a:cubicBezTo>
                      <a:cubicBezTo>
                        <a:pt x="1441" y="3857"/>
                        <a:pt x="1475" y="3829"/>
                        <a:pt x="1502" y="3829"/>
                      </a:cubicBezTo>
                      <a:cubicBezTo>
                        <a:pt x="1522" y="3829"/>
                        <a:pt x="1537" y="3844"/>
                        <a:pt x="1543" y="3878"/>
                      </a:cubicBezTo>
                      <a:cubicBezTo>
                        <a:pt x="1547" y="3895"/>
                        <a:pt x="1557" y="3903"/>
                        <a:pt x="1573" y="3903"/>
                      </a:cubicBezTo>
                      <a:cubicBezTo>
                        <a:pt x="1588" y="3903"/>
                        <a:pt x="1606" y="3897"/>
                        <a:pt x="1628" y="3884"/>
                      </a:cubicBezTo>
                      <a:cubicBezTo>
                        <a:pt x="1640" y="3877"/>
                        <a:pt x="1647" y="3865"/>
                        <a:pt x="1655" y="3855"/>
                      </a:cubicBezTo>
                      <a:cubicBezTo>
                        <a:pt x="1662" y="3845"/>
                        <a:pt x="1671" y="3836"/>
                        <a:pt x="1687" y="3836"/>
                      </a:cubicBezTo>
                      <a:cubicBezTo>
                        <a:pt x="1692" y="3836"/>
                        <a:pt x="1697" y="3837"/>
                        <a:pt x="1703" y="3839"/>
                      </a:cubicBezTo>
                      <a:cubicBezTo>
                        <a:pt x="1738" y="3849"/>
                        <a:pt x="1773" y="3928"/>
                        <a:pt x="1789" y="3955"/>
                      </a:cubicBezTo>
                      <a:cubicBezTo>
                        <a:pt x="1824" y="4017"/>
                        <a:pt x="1820" y="4019"/>
                        <a:pt x="1886" y="4026"/>
                      </a:cubicBezTo>
                      <a:cubicBezTo>
                        <a:pt x="1946" y="4031"/>
                        <a:pt x="1962" y="4055"/>
                        <a:pt x="2012" y="4070"/>
                      </a:cubicBezTo>
                      <a:cubicBezTo>
                        <a:pt x="2019" y="4072"/>
                        <a:pt x="2027" y="4073"/>
                        <a:pt x="2035" y="4073"/>
                      </a:cubicBezTo>
                      <a:cubicBezTo>
                        <a:pt x="2070" y="4073"/>
                        <a:pt x="2106" y="4053"/>
                        <a:pt x="2139" y="4039"/>
                      </a:cubicBezTo>
                      <a:cubicBezTo>
                        <a:pt x="2169" y="4026"/>
                        <a:pt x="2196" y="4019"/>
                        <a:pt x="2219" y="4019"/>
                      </a:cubicBezTo>
                      <a:cubicBezTo>
                        <a:pt x="2252" y="4019"/>
                        <a:pt x="2276" y="4032"/>
                        <a:pt x="2293" y="4056"/>
                      </a:cubicBezTo>
                      <a:cubicBezTo>
                        <a:pt x="2309" y="4081"/>
                        <a:pt x="2317" y="4116"/>
                        <a:pt x="2317" y="4161"/>
                      </a:cubicBezTo>
                      <a:cubicBezTo>
                        <a:pt x="2317" y="4163"/>
                        <a:pt x="2317" y="4164"/>
                        <a:pt x="2317" y="4166"/>
                      </a:cubicBezTo>
                      <a:cubicBezTo>
                        <a:pt x="2328" y="4165"/>
                        <a:pt x="2341" y="4164"/>
                        <a:pt x="2357" y="4164"/>
                      </a:cubicBezTo>
                      <a:cubicBezTo>
                        <a:pt x="2369" y="4164"/>
                        <a:pt x="2381" y="4164"/>
                        <a:pt x="2395" y="4164"/>
                      </a:cubicBezTo>
                      <a:cubicBezTo>
                        <a:pt x="2426" y="4164"/>
                        <a:pt x="2460" y="4163"/>
                        <a:pt x="2487" y="4155"/>
                      </a:cubicBezTo>
                      <a:cubicBezTo>
                        <a:pt x="2513" y="4147"/>
                        <a:pt x="2532" y="4133"/>
                        <a:pt x="2535" y="4106"/>
                      </a:cubicBezTo>
                      <a:cubicBezTo>
                        <a:pt x="2535" y="4103"/>
                        <a:pt x="2535" y="4100"/>
                        <a:pt x="2535" y="4098"/>
                      </a:cubicBezTo>
                      <a:cubicBezTo>
                        <a:pt x="2536" y="4054"/>
                        <a:pt x="2487" y="4040"/>
                        <a:pt x="2476" y="3996"/>
                      </a:cubicBezTo>
                      <a:cubicBezTo>
                        <a:pt x="2475" y="3990"/>
                        <a:pt x="2474" y="3984"/>
                        <a:pt x="2474" y="3978"/>
                      </a:cubicBezTo>
                      <a:cubicBezTo>
                        <a:pt x="2475" y="3916"/>
                        <a:pt x="2538" y="3851"/>
                        <a:pt x="2585" y="3850"/>
                      </a:cubicBezTo>
                      <a:cubicBezTo>
                        <a:pt x="2608" y="3850"/>
                        <a:pt x="2626" y="3866"/>
                        <a:pt x="2631" y="3902"/>
                      </a:cubicBezTo>
                      <a:cubicBezTo>
                        <a:pt x="2636" y="3903"/>
                        <a:pt x="2642" y="3903"/>
                        <a:pt x="2646" y="3903"/>
                      </a:cubicBezTo>
                      <a:cubicBezTo>
                        <a:pt x="2672" y="3904"/>
                        <a:pt x="2683" y="3885"/>
                        <a:pt x="2710" y="3875"/>
                      </a:cubicBezTo>
                      <a:cubicBezTo>
                        <a:pt x="2725" y="3869"/>
                        <a:pt x="2735" y="3867"/>
                        <a:pt x="2744" y="3867"/>
                      </a:cubicBezTo>
                      <a:cubicBezTo>
                        <a:pt x="2763" y="3867"/>
                        <a:pt x="2773" y="3875"/>
                        <a:pt x="2798" y="3875"/>
                      </a:cubicBezTo>
                      <a:cubicBezTo>
                        <a:pt x="2798" y="3875"/>
                        <a:pt x="2798" y="3875"/>
                        <a:pt x="2798" y="3875"/>
                      </a:cubicBezTo>
                      <a:cubicBezTo>
                        <a:pt x="2845" y="3875"/>
                        <a:pt x="2907" y="3829"/>
                        <a:pt x="2945" y="3800"/>
                      </a:cubicBezTo>
                      <a:cubicBezTo>
                        <a:pt x="2996" y="3762"/>
                        <a:pt x="3022" y="3661"/>
                        <a:pt x="3030" y="3601"/>
                      </a:cubicBezTo>
                      <a:cubicBezTo>
                        <a:pt x="3031" y="3587"/>
                        <a:pt x="3034" y="3569"/>
                        <a:pt x="3034" y="3552"/>
                      </a:cubicBezTo>
                      <a:cubicBezTo>
                        <a:pt x="3034" y="3536"/>
                        <a:pt x="3032" y="3520"/>
                        <a:pt x="3023" y="3508"/>
                      </a:cubicBezTo>
                      <a:cubicBezTo>
                        <a:pt x="3020" y="3505"/>
                        <a:pt x="3007" y="3499"/>
                        <a:pt x="2992" y="3494"/>
                      </a:cubicBezTo>
                      <a:cubicBezTo>
                        <a:pt x="2976" y="3489"/>
                        <a:pt x="2959" y="3484"/>
                        <a:pt x="2947" y="3481"/>
                      </a:cubicBezTo>
                      <a:cubicBezTo>
                        <a:pt x="2939" y="3479"/>
                        <a:pt x="2934" y="3477"/>
                        <a:pt x="2932" y="3476"/>
                      </a:cubicBezTo>
                      <a:cubicBezTo>
                        <a:pt x="2931" y="3476"/>
                        <a:pt x="2931" y="3475"/>
                        <a:pt x="2931" y="3474"/>
                      </a:cubicBezTo>
                      <a:cubicBezTo>
                        <a:pt x="2931" y="3474"/>
                        <a:pt x="2931" y="3474"/>
                        <a:pt x="2931" y="3474"/>
                      </a:cubicBezTo>
                      <a:lnTo>
                        <a:pt x="2931" y="3474"/>
                      </a:lnTo>
                      <a:cubicBezTo>
                        <a:pt x="2934" y="3419"/>
                        <a:pt x="3007" y="3334"/>
                        <a:pt x="3031" y="3286"/>
                      </a:cubicBezTo>
                      <a:cubicBezTo>
                        <a:pt x="3071" y="3206"/>
                        <a:pt x="3099" y="3188"/>
                        <a:pt x="3099" y="3100"/>
                      </a:cubicBezTo>
                      <a:cubicBezTo>
                        <a:pt x="3099" y="3100"/>
                        <a:pt x="3099" y="3099"/>
                        <a:pt x="3099" y="3099"/>
                      </a:cubicBezTo>
                      <a:cubicBezTo>
                        <a:pt x="3099" y="3099"/>
                        <a:pt x="3099" y="3099"/>
                        <a:pt x="3099" y="3099"/>
                      </a:cubicBezTo>
                      <a:cubicBezTo>
                        <a:pt x="3099" y="3068"/>
                        <a:pt x="3106" y="3055"/>
                        <a:pt x="3116" y="3046"/>
                      </a:cubicBezTo>
                      <a:cubicBezTo>
                        <a:pt x="3126" y="3036"/>
                        <a:pt x="3138" y="3029"/>
                        <a:pt x="3148" y="3007"/>
                      </a:cubicBezTo>
                      <a:cubicBezTo>
                        <a:pt x="3152" y="2999"/>
                        <a:pt x="3154" y="2990"/>
                        <a:pt x="3154" y="2981"/>
                      </a:cubicBezTo>
                      <a:cubicBezTo>
                        <a:pt x="3154" y="2955"/>
                        <a:pt x="3139" y="2928"/>
                        <a:pt x="3139" y="2901"/>
                      </a:cubicBezTo>
                      <a:cubicBezTo>
                        <a:pt x="3139" y="2895"/>
                        <a:pt x="3139" y="2890"/>
                        <a:pt x="3141" y="2884"/>
                      </a:cubicBezTo>
                      <a:cubicBezTo>
                        <a:pt x="3151" y="2851"/>
                        <a:pt x="3166" y="2839"/>
                        <a:pt x="3184" y="2839"/>
                      </a:cubicBezTo>
                      <a:cubicBezTo>
                        <a:pt x="3220" y="2839"/>
                        <a:pt x="3264" y="2888"/>
                        <a:pt x="3297" y="2896"/>
                      </a:cubicBezTo>
                      <a:cubicBezTo>
                        <a:pt x="3305" y="2899"/>
                        <a:pt x="3313" y="2900"/>
                        <a:pt x="3321" y="2900"/>
                      </a:cubicBezTo>
                      <a:cubicBezTo>
                        <a:pt x="3376" y="2900"/>
                        <a:pt x="3413" y="2839"/>
                        <a:pt x="3420" y="2779"/>
                      </a:cubicBezTo>
                      <a:cubicBezTo>
                        <a:pt x="3420" y="2775"/>
                        <a:pt x="3420" y="2771"/>
                        <a:pt x="3420" y="2767"/>
                      </a:cubicBezTo>
                      <a:cubicBezTo>
                        <a:pt x="3420" y="2704"/>
                        <a:pt x="3368" y="2640"/>
                        <a:pt x="3368" y="2576"/>
                      </a:cubicBezTo>
                      <a:cubicBezTo>
                        <a:pt x="3368" y="2549"/>
                        <a:pt x="3377" y="2522"/>
                        <a:pt x="3405" y="2496"/>
                      </a:cubicBezTo>
                      <a:cubicBezTo>
                        <a:pt x="3424" y="2479"/>
                        <a:pt x="3441" y="2473"/>
                        <a:pt x="3457" y="2473"/>
                      </a:cubicBezTo>
                      <a:cubicBezTo>
                        <a:pt x="3481" y="2473"/>
                        <a:pt x="3504" y="2484"/>
                        <a:pt x="3533" y="2484"/>
                      </a:cubicBezTo>
                      <a:cubicBezTo>
                        <a:pt x="3535" y="2484"/>
                        <a:pt x="3536" y="2484"/>
                        <a:pt x="3538" y="2484"/>
                      </a:cubicBezTo>
                      <a:cubicBezTo>
                        <a:pt x="3582" y="2482"/>
                        <a:pt x="3619" y="2460"/>
                        <a:pt x="3656" y="2441"/>
                      </a:cubicBezTo>
                      <a:cubicBezTo>
                        <a:pt x="3680" y="2428"/>
                        <a:pt x="3695" y="2420"/>
                        <a:pt x="3703" y="2411"/>
                      </a:cubicBezTo>
                      <a:cubicBezTo>
                        <a:pt x="3712" y="2403"/>
                        <a:pt x="3715" y="2393"/>
                        <a:pt x="3715" y="2378"/>
                      </a:cubicBezTo>
                      <a:cubicBezTo>
                        <a:pt x="3715" y="2369"/>
                        <a:pt x="3714" y="2358"/>
                        <a:pt x="3712" y="2343"/>
                      </a:cubicBezTo>
                      <a:cubicBezTo>
                        <a:pt x="3711" y="2332"/>
                        <a:pt x="3710" y="2322"/>
                        <a:pt x="3710" y="2313"/>
                      </a:cubicBezTo>
                      <a:cubicBezTo>
                        <a:pt x="3710" y="2288"/>
                        <a:pt x="3717" y="2272"/>
                        <a:pt x="3734" y="2246"/>
                      </a:cubicBezTo>
                      <a:cubicBezTo>
                        <a:pt x="3737" y="2242"/>
                        <a:pt x="3746" y="2234"/>
                        <a:pt x="3757" y="2224"/>
                      </a:cubicBezTo>
                      <a:cubicBezTo>
                        <a:pt x="3768" y="2214"/>
                        <a:pt x="3781" y="2203"/>
                        <a:pt x="3789" y="2194"/>
                      </a:cubicBezTo>
                      <a:cubicBezTo>
                        <a:pt x="3794" y="2189"/>
                        <a:pt x="3798" y="2183"/>
                        <a:pt x="3798" y="2182"/>
                      </a:cubicBezTo>
                      <a:cubicBezTo>
                        <a:pt x="3798" y="2182"/>
                        <a:pt x="3798" y="2181"/>
                        <a:pt x="3798" y="2181"/>
                      </a:cubicBezTo>
                      <a:cubicBezTo>
                        <a:pt x="3798" y="2181"/>
                        <a:pt x="3798" y="2181"/>
                        <a:pt x="3797" y="2181"/>
                      </a:cubicBezTo>
                      <a:cubicBezTo>
                        <a:pt x="3797" y="2181"/>
                        <a:pt x="3797" y="2181"/>
                        <a:pt x="3797" y="2181"/>
                      </a:cubicBezTo>
                      <a:cubicBezTo>
                        <a:pt x="3776" y="2143"/>
                        <a:pt x="3765" y="2125"/>
                        <a:pt x="3746" y="2125"/>
                      </a:cubicBezTo>
                      <a:cubicBezTo>
                        <a:pt x="3734" y="2125"/>
                        <a:pt x="3719" y="2132"/>
                        <a:pt x="3697" y="2145"/>
                      </a:cubicBezTo>
                      <a:cubicBezTo>
                        <a:pt x="3672" y="2159"/>
                        <a:pt x="3649" y="2171"/>
                        <a:pt x="3627" y="2171"/>
                      </a:cubicBezTo>
                      <a:cubicBezTo>
                        <a:pt x="3605" y="2171"/>
                        <a:pt x="3584" y="2159"/>
                        <a:pt x="3564" y="2128"/>
                      </a:cubicBezTo>
                      <a:cubicBezTo>
                        <a:pt x="3551" y="2107"/>
                        <a:pt x="3547" y="2082"/>
                        <a:pt x="3547" y="2056"/>
                      </a:cubicBezTo>
                      <a:cubicBezTo>
                        <a:pt x="3547" y="2017"/>
                        <a:pt x="3556" y="1975"/>
                        <a:pt x="3556" y="1940"/>
                      </a:cubicBezTo>
                      <a:lnTo>
                        <a:pt x="3556" y="1940"/>
                      </a:lnTo>
                      <a:cubicBezTo>
                        <a:pt x="3556" y="1879"/>
                        <a:pt x="3546" y="1835"/>
                        <a:pt x="3519" y="1783"/>
                      </a:cubicBezTo>
                      <a:cubicBezTo>
                        <a:pt x="3503" y="1753"/>
                        <a:pt x="3491" y="1739"/>
                        <a:pt x="3491" y="1724"/>
                      </a:cubicBezTo>
                      <a:cubicBezTo>
                        <a:pt x="3491" y="1710"/>
                        <a:pt x="3500" y="1697"/>
                        <a:pt x="3524" y="1674"/>
                      </a:cubicBezTo>
                      <a:cubicBezTo>
                        <a:pt x="3556" y="1641"/>
                        <a:pt x="3588" y="1584"/>
                        <a:pt x="3628" y="1559"/>
                      </a:cubicBezTo>
                      <a:cubicBezTo>
                        <a:pt x="3649" y="1546"/>
                        <a:pt x="3668" y="1541"/>
                        <a:pt x="3686" y="1541"/>
                      </a:cubicBezTo>
                      <a:cubicBezTo>
                        <a:pt x="3713" y="1541"/>
                        <a:pt x="3737" y="1552"/>
                        <a:pt x="3765" y="1562"/>
                      </a:cubicBezTo>
                      <a:cubicBezTo>
                        <a:pt x="3798" y="1574"/>
                        <a:pt x="3817" y="1579"/>
                        <a:pt x="3840" y="1579"/>
                      </a:cubicBezTo>
                      <a:cubicBezTo>
                        <a:pt x="3855" y="1579"/>
                        <a:pt x="3872" y="1577"/>
                        <a:pt x="3896" y="1573"/>
                      </a:cubicBezTo>
                      <a:cubicBezTo>
                        <a:pt x="3947" y="1566"/>
                        <a:pt x="4002" y="1569"/>
                        <a:pt x="4048" y="1560"/>
                      </a:cubicBezTo>
                      <a:cubicBezTo>
                        <a:pt x="4094" y="1550"/>
                        <a:pt x="4133" y="1529"/>
                        <a:pt x="4154" y="1470"/>
                      </a:cubicBezTo>
                      <a:cubicBezTo>
                        <a:pt x="4167" y="1436"/>
                        <a:pt x="4173" y="1403"/>
                        <a:pt x="4173" y="1372"/>
                      </a:cubicBezTo>
                      <a:cubicBezTo>
                        <a:pt x="4173" y="1268"/>
                        <a:pt x="4116" y="1177"/>
                        <a:pt x="4102" y="1068"/>
                      </a:cubicBezTo>
                      <a:cubicBezTo>
                        <a:pt x="4099" y="1038"/>
                        <a:pt x="4096" y="1022"/>
                        <a:pt x="4090" y="1013"/>
                      </a:cubicBezTo>
                      <a:cubicBezTo>
                        <a:pt x="4084" y="1005"/>
                        <a:pt x="4075" y="1004"/>
                        <a:pt x="4055" y="1004"/>
                      </a:cubicBezTo>
                      <a:cubicBezTo>
                        <a:pt x="4047" y="1004"/>
                        <a:pt x="4038" y="1004"/>
                        <a:pt x="4027" y="1004"/>
                      </a:cubicBezTo>
                      <a:cubicBezTo>
                        <a:pt x="4026" y="1004"/>
                        <a:pt x="4025" y="1003"/>
                        <a:pt x="4025" y="1002"/>
                      </a:cubicBezTo>
                      <a:cubicBezTo>
                        <a:pt x="4025" y="998"/>
                        <a:pt x="4024" y="995"/>
                        <a:pt x="4024" y="991"/>
                      </a:cubicBezTo>
                      <a:cubicBezTo>
                        <a:pt x="4024" y="958"/>
                        <a:pt x="4049" y="940"/>
                        <a:pt x="4051" y="912"/>
                      </a:cubicBezTo>
                      <a:cubicBezTo>
                        <a:pt x="4051" y="911"/>
                        <a:pt x="4051" y="910"/>
                        <a:pt x="4051" y="909"/>
                      </a:cubicBezTo>
                      <a:cubicBezTo>
                        <a:pt x="4051" y="881"/>
                        <a:pt x="4029" y="859"/>
                        <a:pt x="4018" y="835"/>
                      </a:cubicBezTo>
                      <a:cubicBezTo>
                        <a:pt x="4002" y="799"/>
                        <a:pt x="3977" y="753"/>
                        <a:pt x="3977" y="708"/>
                      </a:cubicBezTo>
                      <a:cubicBezTo>
                        <a:pt x="3977" y="694"/>
                        <a:pt x="3980" y="679"/>
                        <a:pt x="3987" y="665"/>
                      </a:cubicBezTo>
                      <a:cubicBezTo>
                        <a:pt x="4018" y="602"/>
                        <a:pt x="4105" y="544"/>
                        <a:pt x="4105" y="466"/>
                      </a:cubicBezTo>
                      <a:cubicBezTo>
                        <a:pt x="4105" y="457"/>
                        <a:pt x="4104" y="448"/>
                        <a:pt x="4101" y="438"/>
                      </a:cubicBezTo>
                      <a:cubicBezTo>
                        <a:pt x="4090" y="394"/>
                        <a:pt x="4054" y="372"/>
                        <a:pt x="4017" y="350"/>
                      </a:cubicBezTo>
                      <a:cubicBezTo>
                        <a:pt x="3980" y="328"/>
                        <a:pt x="3942" y="306"/>
                        <a:pt x="3927" y="262"/>
                      </a:cubicBezTo>
                      <a:cubicBezTo>
                        <a:pt x="3891" y="157"/>
                        <a:pt x="3917" y="97"/>
                        <a:pt x="3819" y="34"/>
                      </a:cubicBezTo>
                      <a:cubicBezTo>
                        <a:pt x="3799" y="22"/>
                        <a:pt x="3780" y="10"/>
                        <a:pt x="3761" y="0"/>
                      </a:cubicBezTo>
                      <a:cubicBezTo>
                        <a:pt x="3760" y="27"/>
                        <a:pt x="3756" y="54"/>
                        <a:pt x="3741" y="88"/>
                      </a:cubicBezTo>
                      <a:cubicBezTo>
                        <a:pt x="3709" y="158"/>
                        <a:pt x="3655" y="214"/>
                        <a:pt x="3607" y="273"/>
                      </a:cubicBezTo>
                      <a:cubicBezTo>
                        <a:pt x="3516" y="386"/>
                        <a:pt x="3401" y="479"/>
                        <a:pt x="3278" y="558"/>
                      </a:cubicBezTo>
                      <a:cubicBezTo>
                        <a:pt x="3220" y="595"/>
                        <a:pt x="3166" y="637"/>
                        <a:pt x="3105" y="667"/>
                      </a:cubicBezTo>
                      <a:cubicBezTo>
                        <a:pt x="3031" y="704"/>
                        <a:pt x="2974" y="693"/>
                        <a:pt x="2898" y="714"/>
                      </a:cubicBezTo>
                      <a:cubicBezTo>
                        <a:pt x="2798" y="741"/>
                        <a:pt x="2727" y="822"/>
                        <a:pt x="2645" y="879"/>
                      </a:cubicBezTo>
                      <a:cubicBezTo>
                        <a:pt x="2607" y="906"/>
                        <a:pt x="2575" y="943"/>
                        <a:pt x="2523" y="939"/>
                      </a:cubicBezTo>
                      <a:cubicBezTo>
                        <a:pt x="2497" y="936"/>
                        <a:pt x="2487" y="903"/>
                        <a:pt x="2458" y="908"/>
                      </a:cubicBezTo>
                      <a:cubicBezTo>
                        <a:pt x="2435" y="913"/>
                        <a:pt x="2426" y="937"/>
                        <a:pt x="2407" y="945"/>
                      </a:cubicBezTo>
                      <a:cubicBezTo>
                        <a:pt x="2318" y="987"/>
                        <a:pt x="2360" y="989"/>
                        <a:pt x="2276" y="955"/>
                      </a:cubicBezTo>
                      <a:cubicBezTo>
                        <a:pt x="2213" y="930"/>
                        <a:pt x="2200" y="920"/>
                        <a:pt x="2126" y="928"/>
                      </a:cubicBezTo>
                      <a:cubicBezTo>
                        <a:pt x="2015" y="939"/>
                        <a:pt x="1872" y="938"/>
                        <a:pt x="1893" y="782"/>
                      </a:cubicBezTo>
                      <a:cubicBezTo>
                        <a:pt x="1901" y="722"/>
                        <a:pt x="1958" y="673"/>
                        <a:pt x="1910" y="619"/>
                      </a:cubicBezTo>
                      <a:cubicBezTo>
                        <a:pt x="1877" y="582"/>
                        <a:pt x="1803" y="593"/>
                        <a:pt x="1758" y="585"/>
                      </a:cubicBezTo>
                      <a:cubicBezTo>
                        <a:pt x="1745" y="516"/>
                        <a:pt x="1665" y="534"/>
                        <a:pt x="1610" y="528"/>
                      </a:cubicBezTo>
                      <a:cubicBezTo>
                        <a:pt x="1515" y="519"/>
                        <a:pt x="1532" y="513"/>
                        <a:pt x="1473" y="460"/>
                      </a:cubicBezTo>
                      <a:cubicBezTo>
                        <a:pt x="1417" y="408"/>
                        <a:pt x="1407" y="416"/>
                        <a:pt x="1327" y="401"/>
                      </a:cubicBezTo>
                      <a:cubicBezTo>
                        <a:pt x="1242" y="386"/>
                        <a:pt x="1164" y="312"/>
                        <a:pt x="1075" y="335"/>
                      </a:cubicBezTo>
                      <a:cubicBezTo>
                        <a:pt x="1053" y="341"/>
                        <a:pt x="1011" y="371"/>
                        <a:pt x="987" y="380"/>
                      </a:cubicBezTo>
                      <a:cubicBezTo>
                        <a:pt x="988" y="379"/>
                        <a:pt x="915" y="394"/>
                        <a:pt x="910" y="394"/>
                      </a:cubicBezTo>
                      <a:cubicBezTo>
                        <a:pt x="850" y="400"/>
                        <a:pt x="794" y="381"/>
                        <a:pt x="771" y="441"/>
                      </a:cubicBezTo>
                      <a:cubicBezTo>
                        <a:pt x="739" y="521"/>
                        <a:pt x="810" y="613"/>
                        <a:pt x="752" y="676"/>
                      </a:cubicBezTo>
                      <a:cubicBezTo>
                        <a:pt x="707" y="726"/>
                        <a:pt x="588" y="726"/>
                        <a:pt x="527" y="723"/>
                      </a:cubicBezTo>
                      <a:cubicBezTo>
                        <a:pt x="400" y="717"/>
                        <a:pt x="381" y="656"/>
                        <a:pt x="295" y="584"/>
                      </a:cubicBezTo>
                      <a:cubicBezTo>
                        <a:pt x="264" y="559"/>
                        <a:pt x="238" y="544"/>
                        <a:pt x="216" y="531"/>
                      </a:cubicBezTo>
                      <a:cubicBezTo>
                        <a:pt x="221" y="590"/>
                        <a:pt x="258" y="635"/>
                        <a:pt x="261" y="692"/>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dirty="0">
                    <a:solidFill>
                      <a:schemeClr val="tx2"/>
                    </a:solidFill>
                  </a:endParaRPr>
                </a:p>
              </p:txBody>
            </p:sp>
            <p:sp>
              <p:nvSpPr>
                <p:cNvPr id="61" name="Freeform 9">
                  <a:extLst>
                    <a:ext uri="{FF2B5EF4-FFF2-40B4-BE49-F238E27FC236}">
                      <a16:creationId xmlns:a16="http://schemas.microsoft.com/office/drawing/2014/main" id="{A9BCFB8D-04A7-D54C-A216-67E0204A6E8E}"/>
                    </a:ext>
                  </a:extLst>
                </p:cNvPr>
                <p:cNvSpPr>
                  <a:spLocks/>
                </p:cNvSpPr>
                <p:nvPr/>
              </p:nvSpPr>
              <p:spPr bwMode="auto">
                <a:xfrm>
                  <a:off x="7951788" y="3276600"/>
                  <a:ext cx="1971675" cy="2427288"/>
                </a:xfrm>
                <a:custGeom>
                  <a:avLst/>
                  <a:gdLst>
                    <a:gd name="T0" fmla="*/ 2942 w 4679"/>
                    <a:gd name="T1" fmla="*/ 5359 h 5753"/>
                    <a:gd name="T2" fmla="*/ 3151 w 4679"/>
                    <a:gd name="T3" fmla="*/ 5137 h 5753"/>
                    <a:gd name="T4" fmla="*/ 3283 w 4679"/>
                    <a:gd name="T5" fmla="*/ 4965 h 5753"/>
                    <a:gd name="T6" fmla="*/ 3432 w 4679"/>
                    <a:gd name="T7" fmla="*/ 4650 h 5753"/>
                    <a:gd name="T8" fmla="*/ 3079 w 4679"/>
                    <a:gd name="T9" fmla="*/ 4454 h 5753"/>
                    <a:gd name="T10" fmla="*/ 2924 w 4679"/>
                    <a:gd name="T11" fmla="*/ 4119 h 5753"/>
                    <a:gd name="T12" fmla="*/ 3236 w 4679"/>
                    <a:gd name="T13" fmla="*/ 3677 h 5753"/>
                    <a:gd name="T14" fmla="*/ 3293 w 4679"/>
                    <a:gd name="T15" fmla="*/ 3588 h 5753"/>
                    <a:gd name="T16" fmla="*/ 3570 w 4679"/>
                    <a:gd name="T17" fmla="*/ 3658 h 5753"/>
                    <a:gd name="T18" fmla="*/ 3875 w 4679"/>
                    <a:gd name="T19" fmla="*/ 3662 h 5753"/>
                    <a:gd name="T20" fmla="*/ 4124 w 4679"/>
                    <a:gd name="T21" fmla="*/ 3522 h 5753"/>
                    <a:gd name="T22" fmla="*/ 4112 w 4679"/>
                    <a:gd name="T23" fmla="*/ 3374 h 5753"/>
                    <a:gd name="T24" fmla="*/ 3996 w 4679"/>
                    <a:gd name="T25" fmla="*/ 2919 h 5753"/>
                    <a:gd name="T26" fmla="*/ 4056 w 4679"/>
                    <a:gd name="T27" fmla="*/ 2804 h 5753"/>
                    <a:gd name="T28" fmla="*/ 4616 w 4679"/>
                    <a:gd name="T29" fmla="*/ 2236 h 5753"/>
                    <a:gd name="T30" fmla="*/ 4490 w 4679"/>
                    <a:gd name="T31" fmla="*/ 2164 h 5753"/>
                    <a:gd name="T32" fmla="*/ 4614 w 4679"/>
                    <a:gd name="T33" fmla="*/ 1948 h 5753"/>
                    <a:gd name="T34" fmla="*/ 4664 w 4679"/>
                    <a:gd name="T35" fmla="*/ 1776 h 5753"/>
                    <a:gd name="T36" fmla="*/ 4478 w 4679"/>
                    <a:gd name="T37" fmla="*/ 1750 h 5753"/>
                    <a:gd name="T38" fmla="*/ 4206 w 4679"/>
                    <a:gd name="T39" fmla="*/ 1772 h 5753"/>
                    <a:gd name="T40" fmla="*/ 3958 w 4679"/>
                    <a:gd name="T41" fmla="*/ 1420 h 5753"/>
                    <a:gd name="T42" fmla="*/ 3672 w 4679"/>
                    <a:gd name="T43" fmla="*/ 1141 h 5753"/>
                    <a:gd name="T44" fmla="*/ 3439 w 4679"/>
                    <a:gd name="T45" fmla="*/ 919 h 5753"/>
                    <a:gd name="T46" fmla="*/ 3147 w 4679"/>
                    <a:gd name="T47" fmla="*/ 829 h 5753"/>
                    <a:gd name="T48" fmla="*/ 3055 w 4679"/>
                    <a:gd name="T49" fmla="*/ 329 h 5753"/>
                    <a:gd name="T50" fmla="*/ 2925 w 4679"/>
                    <a:gd name="T51" fmla="*/ 176 h 5753"/>
                    <a:gd name="T52" fmla="*/ 2909 w 4679"/>
                    <a:gd name="T53" fmla="*/ 40 h 5753"/>
                    <a:gd name="T54" fmla="*/ 2805 w 4679"/>
                    <a:gd name="T55" fmla="*/ 0 h 5753"/>
                    <a:gd name="T56" fmla="*/ 2359 w 4679"/>
                    <a:gd name="T57" fmla="*/ 217 h 5753"/>
                    <a:gd name="T58" fmla="*/ 2102 w 4679"/>
                    <a:gd name="T59" fmla="*/ 344 h 5753"/>
                    <a:gd name="T60" fmla="*/ 1937 w 4679"/>
                    <a:gd name="T61" fmla="*/ 380 h 5753"/>
                    <a:gd name="T62" fmla="*/ 1841 w 4679"/>
                    <a:gd name="T63" fmla="*/ 233 h 5753"/>
                    <a:gd name="T64" fmla="*/ 1590 w 4679"/>
                    <a:gd name="T65" fmla="*/ 258 h 5753"/>
                    <a:gd name="T66" fmla="*/ 1567 w 4679"/>
                    <a:gd name="T67" fmla="*/ 548 h 5753"/>
                    <a:gd name="T68" fmla="*/ 1318 w 4679"/>
                    <a:gd name="T69" fmla="*/ 526 h 5753"/>
                    <a:gd name="T70" fmla="*/ 1112 w 4679"/>
                    <a:gd name="T71" fmla="*/ 996 h 5753"/>
                    <a:gd name="T72" fmla="*/ 1262 w 4679"/>
                    <a:gd name="T73" fmla="*/ 1160 h 5753"/>
                    <a:gd name="T74" fmla="*/ 1293 w 4679"/>
                    <a:gd name="T75" fmla="*/ 1649 h 5753"/>
                    <a:gd name="T76" fmla="*/ 1242 w 4679"/>
                    <a:gd name="T77" fmla="*/ 1837 h 5753"/>
                    <a:gd name="T78" fmla="*/ 1140 w 4679"/>
                    <a:gd name="T79" fmla="*/ 2208 h 5753"/>
                    <a:gd name="T80" fmla="*/ 723 w 4679"/>
                    <a:gd name="T81" fmla="*/ 2225 h 5753"/>
                    <a:gd name="T82" fmla="*/ 437 w 4679"/>
                    <a:gd name="T83" fmla="*/ 2319 h 5753"/>
                    <a:gd name="T84" fmla="*/ 8 w 4679"/>
                    <a:gd name="T85" fmla="*/ 2611 h 5753"/>
                    <a:gd name="T86" fmla="*/ 318 w 4679"/>
                    <a:gd name="T87" fmla="*/ 2714 h 5753"/>
                    <a:gd name="T88" fmla="*/ 404 w 4679"/>
                    <a:gd name="T89" fmla="*/ 3064 h 5753"/>
                    <a:gd name="T90" fmla="*/ 376 w 4679"/>
                    <a:gd name="T91" fmla="*/ 3379 h 5753"/>
                    <a:gd name="T92" fmla="*/ 395 w 4679"/>
                    <a:gd name="T93" fmla="*/ 3604 h 5753"/>
                    <a:gd name="T94" fmla="*/ 617 w 4679"/>
                    <a:gd name="T95" fmla="*/ 4586 h 5753"/>
                    <a:gd name="T96" fmla="*/ 1377 w 4679"/>
                    <a:gd name="T97" fmla="*/ 4409 h 5753"/>
                    <a:gd name="T98" fmla="*/ 1985 w 4679"/>
                    <a:gd name="T99" fmla="*/ 3416 h 5753"/>
                    <a:gd name="T100" fmla="*/ 2497 w 4679"/>
                    <a:gd name="T101" fmla="*/ 3489 h 5753"/>
                    <a:gd name="T102" fmla="*/ 2336 w 4679"/>
                    <a:gd name="T103" fmla="*/ 3989 h 5753"/>
                    <a:gd name="T104" fmla="*/ 2400 w 4679"/>
                    <a:gd name="T105" fmla="*/ 4733 h 5753"/>
                    <a:gd name="T106" fmla="*/ 2419 w 4679"/>
                    <a:gd name="T107" fmla="*/ 5377 h 5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79" h="5753">
                      <a:moveTo>
                        <a:pt x="2832" y="5664"/>
                      </a:moveTo>
                      <a:cubicBezTo>
                        <a:pt x="2854" y="5630"/>
                        <a:pt x="2874" y="5595"/>
                        <a:pt x="2896" y="5561"/>
                      </a:cubicBezTo>
                      <a:cubicBezTo>
                        <a:pt x="2926" y="5513"/>
                        <a:pt x="2949" y="5489"/>
                        <a:pt x="2949" y="5433"/>
                      </a:cubicBezTo>
                      <a:cubicBezTo>
                        <a:pt x="2949" y="5431"/>
                        <a:pt x="2949" y="5429"/>
                        <a:pt x="2949" y="5427"/>
                      </a:cubicBezTo>
                      <a:cubicBezTo>
                        <a:pt x="2949" y="5398"/>
                        <a:pt x="2942" y="5378"/>
                        <a:pt x="2942" y="5359"/>
                      </a:cubicBezTo>
                      <a:cubicBezTo>
                        <a:pt x="2942" y="5340"/>
                        <a:pt x="2949" y="5322"/>
                        <a:pt x="2975" y="5300"/>
                      </a:cubicBezTo>
                      <a:cubicBezTo>
                        <a:pt x="3009" y="5271"/>
                        <a:pt x="3048" y="5270"/>
                        <a:pt x="3075" y="5232"/>
                      </a:cubicBezTo>
                      <a:cubicBezTo>
                        <a:pt x="3087" y="5215"/>
                        <a:pt x="3081" y="5188"/>
                        <a:pt x="3093" y="5172"/>
                      </a:cubicBezTo>
                      <a:cubicBezTo>
                        <a:pt x="3103" y="5158"/>
                        <a:pt x="3110" y="5153"/>
                        <a:pt x="3118" y="5150"/>
                      </a:cubicBezTo>
                      <a:cubicBezTo>
                        <a:pt x="3127" y="5147"/>
                        <a:pt x="3136" y="5145"/>
                        <a:pt x="3151" y="5137"/>
                      </a:cubicBezTo>
                      <a:cubicBezTo>
                        <a:pt x="3170" y="5128"/>
                        <a:pt x="3192" y="5132"/>
                        <a:pt x="3204" y="5114"/>
                      </a:cubicBezTo>
                      <a:cubicBezTo>
                        <a:pt x="3209" y="5105"/>
                        <a:pt x="3211" y="5098"/>
                        <a:pt x="3211" y="5092"/>
                      </a:cubicBezTo>
                      <a:cubicBezTo>
                        <a:pt x="3211" y="5079"/>
                        <a:pt x="3202" y="5070"/>
                        <a:pt x="3202" y="5056"/>
                      </a:cubicBezTo>
                      <a:cubicBezTo>
                        <a:pt x="3202" y="5054"/>
                        <a:pt x="3202" y="5052"/>
                        <a:pt x="3203" y="5049"/>
                      </a:cubicBezTo>
                      <a:cubicBezTo>
                        <a:pt x="3216" y="4996"/>
                        <a:pt x="3241" y="4995"/>
                        <a:pt x="3283" y="4965"/>
                      </a:cubicBezTo>
                      <a:cubicBezTo>
                        <a:pt x="3317" y="4940"/>
                        <a:pt x="3339" y="4901"/>
                        <a:pt x="3385" y="4884"/>
                      </a:cubicBezTo>
                      <a:cubicBezTo>
                        <a:pt x="3414" y="4873"/>
                        <a:pt x="3439" y="4872"/>
                        <a:pt x="3457" y="4865"/>
                      </a:cubicBezTo>
                      <a:cubicBezTo>
                        <a:pt x="3476" y="4858"/>
                        <a:pt x="3488" y="4846"/>
                        <a:pt x="3495" y="4811"/>
                      </a:cubicBezTo>
                      <a:cubicBezTo>
                        <a:pt x="3439" y="4788"/>
                        <a:pt x="3431" y="4747"/>
                        <a:pt x="3431" y="4704"/>
                      </a:cubicBezTo>
                      <a:cubicBezTo>
                        <a:pt x="3431" y="4686"/>
                        <a:pt x="3432" y="4668"/>
                        <a:pt x="3432" y="4650"/>
                      </a:cubicBezTo>
                      <a:cubicBezTo>
                        <a:pt x="3432" y="4612"/>
                        <a:pt x="3427" y="4576"/>
                        <a:pt x="3394" y="4549"/>
                      </a:cubicBezTo>
                      <a:cubicBezTo>
                        <a:pt x="3348" y="4511"/>
                        <a:pt x="3311" y="4451"/>
                        <a:pt x="3252" y="4438"/>
                      </a:cubicBezTo>
                      <a:cubicBezTo>
                        <a:pt x="3245" y="4436"/>
                        <a:pt x="3238" y="4436"/>
                        <a:pt x="3232" y="4436"/>
                      </a:cubicBezTo>
                      <a:cubicBezTo>
                        <a:pt x="3191" y="4436"/>
                        <a:pt x="3152" y="4460"/>
                        <a:pt x="3111" y="4460"/>
                      </a:cubicBezTo>
                      <a:cubicBezTo>
                        <a:pt x="3100" y="4460"/>
                        <a:pt x="3090" y="4458"/>
                        <a:pt x="3079" y="4454"/>
                      </a:cubicBezTo>
                      <a:cubicBezTo>
                        <a:pt x="3040" y="4440"/>
                        <a:pt x="3032" y="4419"/>
                        <a:pt x="3033" y="4395"/>
                      </a:cubicBezTo>
                      <a:cubicBezTo>
                        <a:pt x="3033" y="4381"/>
                        <a:pt x="3035" y="4366"/>
                        <a:pt x="3035" y="4351"/>
                      </a:cubicBezTo>
                      <a:cubicBezTo>
                        <a:pt x="3035" y="4345"/>
                        <a:pt x="3035" y="4340"/>
                        <a:pt x="3034" y="4334"/>
                      </a:cubicBezTo>
                      <a:cubicBezTo>
                        <a:pt x="3031" y="4305"/>
                        <a:pt x="3003" y="4266"/>
                        <a:pt x="2976" y="4227"/>
                      </a:cubicBezTo>
                      <a:cubicBezTo>
                        <a:pt x="2950" y="4188"/>
                        <a:pt x="2924" y="4149"/>
                        <a:pt x="2924" y="4119"/>
                      </a:cubicBezTo>
                      <a:cubicBezTo>
                        <a:pt x="2924" y="4111"/>
                        <a:pt x="2925" y="4103"/>
                        <a:pt x="2930" y="4097"/>
                      </a:cubicBezTo>
                      <a:cubicBezTo>
                        <a:pt x="2939" y="4084"/>
                        <a:pt x="2963" y="4072"/>
                        <a:pt x="2989" y="4062"/>
                      </a:cubicBezTo>
                      <a:cubicBezTo>
                        <a:pt x="3014" y="4052"/>
                        <a:pt x="3040" y="4044"/>
                        <a:pt x="3053" y="4038"/>
                      </a:cubicBezTo>
                      <a:cubicBezTo>
                        <a:pt x="3092" y="4018"/>
                        <a:pt x="3134" y="3996"/>
                        <a:pt x="3166" y="3963"/>
                      </a:cubicBezTo>
                      <a:cubicBezTo>
                        <a:pt x="3237" y="3893"/>
                        <a:pt x="3226" y="3772"/>
                        <a:pt x="3236" y="3677"/>
                      </a:cubicBezTo>
                      <a:cubicBezTo>
                        <a:pt x="3240" y="3631"/>
                        <a:pt x="3239" y="3585"/>
                        <a:pt x="3250" y="3541"/>
                      </a:cubicBezTo>
                      <a:cubicBezTo>
                        <a:pt x="3250" y="3540"/>
                        <a:pt x="3250" y="3540"/>
                        <a:pt x="3251" y="3540"/>
                      </a:cubicBezTo>
                      <a:cubicBezTo>
                        <a:pt x="3258" y="3537"/>
                        <a:pt x="3263" y="3535"/>
                        <a:pt x="3269" y="3532"/>
                      </a:cubicBezTo>
                      <a:cubicBezTo>
                        <a:pt x="3270" y="3531"/>
                        <a:pt x="3271" y="3531"/>
                        <a:pt x="3271" y="3532"/>
                      </a:cubicBezTo>
                      <a:cubicBezTo>
                        <a:pt x="3290" y="3546"/>
                        <a:pt x="3292" y="3567"/>
                        <a:pt x="3293" y="3588"/>
                      </a:cubicBezTo>
                      <a:cubicBezTo>
                        <a:pt x="3294" y="3609"/>
                        <a:pt x="3294" y="3631"/>
                        <a:pt x="3306" y="3648"/>
                      </a:cubicBezTo>
                      <a:cubicBezTo>
                        <a:pt x="3320" y="3668"/>
                        <a:pt x="3331" y="3674"/>
                        <a:pt x="3343" y="3674"/>
                      </a:cubicBezTo>
                      <a:cubicBezTo>
                        <a:pt x="3359" y="3674"/>
                        <a:pt x="3377" y="3662"/>
                        <a:pt x="3401" y="3657"/>
                      </a:cubicBezTo>
                      <a:cubicBezTo>
                        <a:pt x="3422" y="3653"/>
                        <a:pt x="3441" y="3651"/>
                        <a:pt x="3460" y="3651"/>
                      </a:cubicBezTo>
                      <a:cubicBezTo>
                        <a:pt x="3499" y="3651"/>
                        <a:pt x="3534" y="3658"/>
                        <a:pt x="3570" y="3658"/>
                      </a:cubicBezTo>
                      <a:cubicBezTo>
                        <a:pt x="3595" y="3658"/>
                        <a:pt x="3620" y="3655"/>
                        <a:pt x="3647" y="3644"/>
                      </a:cubicBezTo>
                      <a:cubicBezTo>
                        <a:pt x="3676" y="3633"/>
                        <a:pt x="3699" y="3625"/>
                        <a:pt x="3727" y="3625"/>
                      </a:cubicBezTo>
                      <a:cubicBezTo>
                        <a:pt x="3739" y="3625"/>
                        <a:pt x="3751" y="3626"/>
                        <a:pt x="3765" y="3629"/>
                      </a:cubicBezTo>
                      <a:cubicBezTo>
                        <a:pt x="3798" y="3636"/>
                        <a:pt x="3830" y="3664"/>
                        <a:pt x="3863" y="3663"/>
                      </a:cubicBezTo>
                      <a:cubicBezTo>
                        <a:pt x="3867" y="3663"/>
                        <a:pt x="3871" y="3663"/>
                        <a:pt x="3875" y="3662"/>
                      </a:cubicBezTo>
                      <a:cubicBezTo>
                        <a:pt x="3920" y="3653"/>
                        <a:pt x="3920" y="3610"/>
                        <a:pt x="3959" y="3591"/>
                      </a:cubicBezTo>
                      <a:cubicBezTo>
                        <a:pt x="3973" y="3584"/>
                        <a:pt x="3989" y="3582"/>
                        <a:pt x="4005" y="3582"/>
                      </a:cubicBezTo>
                      <a:cubicBezTo>
                        <a:pt x="4026" y="3582"/>
                        <a:pt x="4048" y="3585"/>
                        <a:pt x="4068" y="3585"/>
                      </a:cubicBezTo>
                      <a:cubicBezTo>
                        <a:pt x="4077" y="3585"/>
                        <a:pt x="4086" y="3585"/>
                        <a:pt x="4094" y="3583"/>
                      </a:cubicBezTo>
                      <a:cubicBezTo>
                        <a:pt x="4110" y="3562"/>
                        <a:pt x="4124" y="3545"/>
                        <a:pt x="4124" y="3522"/>
                      </a:cubicBezTo>
                      <a:cubicBezTo>
                        <a:pt x="4124" y="3514"/>
                        <a:pt x="4122" y="3506"/>
                        <a:pt x="4119" y="3497"/>
                      </a:cubicBezTo>
                      <a:cubicBezTo>
                        <a:pt x="4115" y="3485"/>
                        <a:pt x="4102" y="3475"/>
                        <a:pt x="4089" y="3465"/>
                      </a:cubicBezTo>
                      <a:cubicBezTo>
                        <a:pt x="4077" y="3454"/>
                        <a:pt x="4066" y="3443"/>
                        <a:pt x="4066" y="3426"/>
                      </a:cubicBezTo>
                      <a:cubicBezTo>
                        <a:pt x="4066" y="3419"/>
                        <a:pt x="4068" y="3411"/>
                        <a:pt x="4073" y="3401"/>
                      </a:cubicBezTo>
                      <a:cubicBezTo>
                        <a:pt x="4083" y="3383"/>
                        <a:pt x="4098" y="3378"/>
                        <a:pt x="4112" y="3374"/>
                      </a:cubicBezTo>
                      <a:cubicBezTo>
                        <a:pt x="4126" y="3370"/>
                        <a:pt x="4138" y="3366"/>
                        <a:pt x="4145" y="3349"/>
                      </a:cubicBezTo>
                      <a:cubicBezTo>
                        <a:pt x="4149" y="3340"/>
                        <a:pt x="4152" y="3301"/>
                        <a:pt x="4152" y="3267"/>
                      </a:cubicBezTo>
                      <a:cubicBezTo>
                        <a:pt x="4152" y="3243"/>
                        <a:pt x="4150" y="3222"/>
                        <a:pt x="4148" y="3214"/>
                      </a:cubicBezTo>
                      <a:cubicBezTo>
                        <a:pt x="4133" y="3166"/>
                        <a:pt x="4066" y="3139"/>
                        <a:pt x="4042" y="3086"/>
                      </a:cubicBezTo>
                      <a:cubicBezTo>
                        <a:pt x="4021" y="3037"/>
                        <a:pt x="4034" y="2958"/>
                        <a:pt x="3996" y="2919"/>
                      </a:cubicBezTo>
                      <a:cubicBezTo>
                        <a:pt x="3973" y="2895"/>
                        <a:pt x="3912" y="2904"/>
                        <a:pt x="3882" y="2886"/>
                      </a:cubicBezTo>
                      <a:cubicBezTo>
                        <a:pt x="3872" y="2880"/>
                        <a:pt x="3865" y="2871"/>
                        <a:pt x="3865" y="2856"/>
                      </a:cubicBezTo>
                      <a:cubicBezTo>
                        <a:pt x="3865" y="2851"/>
                        <a:pt x="3866" y="2845"/>
                        <a:pt x="3868" y="2838"/>
                      </a:cubicBezTo>
                      <a:cubicBezTo>
                        <a:pt x="3868" y="2838"/>
                        <a:pt x="3868" y="2837"/>
                        <a:pt x="3869" y="2837"/>
                      </a:cubicBezTo>
                      <a:cubicBezTo>
                        <a:pt x="3930" y="2823"/>
                        <a:pt x="4003" y="2844"/>
                        <a:pt x="4056" y="2804"/>
                      </a:cubicBezTo>
                      <a:cubicBezTo>
                        <a:pt x="4106" y="2767"/>
                        <a:pt x="4097" y="2706"/>
                        <a:pt x="4155" y="2675"/>
                      </a:cubicBezTo>
                      <a:cubicBezTo>
                        <a:pt x="4208" y="2648"/>
                        <a:pt x="4279" y="2667"/>
                        <a:pt x="4331" y="2649"/>
                      </a:cubicBezTo>
                      <a:cubicBezTo>
                        <a:pt x="4435" y="2613"/>
                        <a:pt x="4493" y="2490"/>
                        <a:pt x="4596" y="2439"/>
                      </a:cubicBezTo>
                      <a:cubicBezTo>
                        <a:pt x="4641" y="2417"/>
                        <a:pt x="4679" y="2366"/>
                        <a:pt x="4679" y="2318"/>
                      </a:cubicBezTo>
                      <a:cubicBezTo>
                        <a:pt x="4679" y="2286"/>
                        <a:pt x="4661" y="2255"/>
                        <a:pt x="4616" y="2236"/>
                      </a:cubicBezTo>
                      <a:cubicBezTo>
                        <a:pt x="4607" y="2233"/>
                        <a:pt x="4598" y="2231"/>
                        <a:pt x="4588" y="2231"/>
                      </a:cubicBezTo>
                      <a:cubicBezTo>
                        <a:pt x="4562" y="2231"/>
                        <a:pt x="4535" y="2241"/>
                        <a:pt x="4510" y="2241"/>
                      </a:cubicBezTo>
                      <a:cubicBezTo>
                        <a:pt x="4500" y="2241"/>
                        <a:pt x="4489" y="2239"/>
                        <a:pt x="4480" y="2233"/>
                      </a:cubicBezTo>
                      <a:cubicBezTo>
                        <a:pt x="4462" y="2220"/>
                        <a:pt x="4454" y="2209"/>
                        <a:pt x="4454" y="2198"/>
                      </a:cubicBezTo>
                      <a:cubicBezTo>
                        <a:pt x="4454" y="2183"/>
                        <a:pt x="4471" y="2172"/>
                        <a:pt x="4490" y="2164"/>
                      </a:cubicBezTo>
                      <a:cubicBezTo>
                        <a:pt x="4509" y="2155"/>
                        <a:pt x="4531" y="2148"/>
                        <a:pt x="4544" y="2142"/>
                      </a:cubicBezTo>
                      <a:cubicBezTo>
                        <a:pt x="4582" y="2123"/>
                        <a:pt x="4668" y="2079"/>
                        <a:pt x="4668" y="2026"/>
                      </a:cubicBezTo>
                      <a:cubicBezTo>
                        <a:pt x="4668" y="2024"/>
                        <a:pt x="4667" y="2021"/>
                        <a:pt x="4667" y="2018"/>
                      </a:cubicBezTo>
                      <a:cubicBezTo>
                        <a:pt x="4664" y="2003"/>
                        <a:pt x="4652" y="1995"/>
                        <a:pt x="4639" y="1986"/>
                      </a:cubicBezTo>
                      <a:cubicBezTo>
                        <a:pt x="4627" y="1978"/>
                        <a:pt x="4614" y="1968"/>
                        <a:pt x="4614" y="1948"/>
                      </a:cubicBezTo>
                      <a:cubicBezTo>
                        <a:pt x="4614" y="1948"/>
                        <a:pt x="4614" y="1947"/>
                        <a:pt x="4614" y="1947"/>
                      </a:cubicBezTo>
                      <a:cubicBezTo>
                        <a:pt x="4615" y="1932"/>
                        <a:pt x="4627" y="1921"/>
                        <a:pt x="4640" y="1910"/>
                      </a:cubicBezTo>
                      <a:cubicBezTo>
                        <a:pt x="4654" y="1899"/>
                        <a:pt x="4668" y="1887"/>
                        <a:pt x="4673" y="1874"/>
                      </a:cubicBezTo>
                      <a:cubicBezTo>
                        <a:pt x="4677" y="1865"/>
                        <a:pt x="4679" y="1857"/>
                        <a:pt x="4679" y="1848"/>
                      </a:cubicBezTo>
                      <a:cubicBezTo>
                        <a:pt x="4679" y="1824"/>
                        <a:pt x="4665" y="1802"/>
                        <a:pt x="4664" y="1776"/>
                      </a:cubicBezTo>
                      <a:cubicBezTo>
                        <a:pt x="4664" y="1773"/>
                        <a:pt x="4665" y="1770"/>
                        <a:pt x="4665" y="1767"/>
                      </a:cubicBezTo>
                      <a:cubicBezTo>
                        <a:pt x="4649" y="1750"/>
                        <a:pt x="4629" y="1745"/>
                        <a:pt x="4610" y="1745"/>
                      </a:cubicBezTo>
                      <a:cubicBezTo>
                        <a:pt x="4586" y="1745"/>
                        <a:pt x="4562" y="1752"/>
                        <a:pt x="4545" y="1754"/>
                      </a:cubicBezTo>
                      <a:cubicBezTo>
                        <a:pt x="4542" y="1754"/>
                        <a:pt x="4538" y="1754"/>
                        <a:pt x="4534" y="1754"/>
                      </a:cubicBezTo>
                      <a:cubicBezTo>
                        <a:pt x="4514" y="1754"/>
                        <a:pt x="4496" y="1750"/>
                        <a:pt x="4478" y="1750"/>
                      </a:cubicBezTo>
                      <a:cubicBezTo>
                        <a:pt x="4470" y="1750"/>
                        <a:pt x="4462" y="1751"/>
                        <a:pt x="4454" y="1753"/>
                      </a:cubicBezTo>
                      <a:cubicBezTo>
                        <a:pt x="4402" y="1767"/>
                        <a:pt x="4343" y="1845"/>
                        <a:pt x="4283" y="1845"/>
                      </a:cubicBezTo>
                      <a:cubicBezTo>
                        <a:pt x="4283" y="1845"/>
                        <a:pt x="4283" y="1845"/>
                        <a:pt x="4283" y="1845"/>
                      </a:cubicBezTo>
                      <a:cubicBezTo>
                        <a:pt x="4263" y="1845"/>
                        <a:pt x="4243" y="1836"/>
                        <a:pt x="4223" y="1813"/>
                      </a:cubicBezTo>
                      <a:cubicBezTo>
                        <a:pt x="4210" y="1797"/>
                        <a:pt x="4206" y="1784"/>
                        <a:pt x="4206" y="1772"/>
                      </a:cubicBezTo>
                      <a:cubicBezTo>
                        <a:pt x="4206" y="1751"/>
                        <a:pt x="4218" y="1734"/>
                        <a:pt x="4218" y="1713"/>
                      </a:cubicBezTo>
                      <a:cubicBezTo>
                        <a:pt x="4218" y="1706"/>
                        <a:pt x="4216" y="1697"/>
                        <a:pt x="4211" y="1687"/>
                      </a:cubicBezTo>
                      <a:cubicBezTo>
                        <a:pt x="4192" y="1646"/>
                        <a:pt x="4129" y="1644"/>
                        <a:pt x="4089" y="1636"/>
                      </a:cubicBezTo>
                      <a:cubicBezTo>
                        <a:pt x="4015" y="1622"/>
                        <a:pt x="3986" y="1600"/>
                        <a:pt x="3975" y="1565"/>
                      </a:cubicBezTo>
                      <a:cubicBezTo>
                        <a:pt x="3963" y="1530"/>
                        <a:pt x="3968" y="1484"/>
                        <a:pt x="3958" y="1420"/>
                      </a:cubicBezTo>
                      <a:cubicBezTo>
                        <a:pt x="3952" y="1386"/>
                        <a:pt x="3929" y="1319"/>
                        <a:pt x="3898" y="1262"/>
                      </a:cubicBezTo>
                      <a:cubicBezTo>
                        <a:pt x="3867" y="1204"/>
                        <a:pt x="3827" y="1155"/>
                        <a:pt x="3789" y="1156"/>
                      </a:cubicBezTo>
                      <a:cubicBezTo>
                        <a:pt x="3786" y="1156"/>
                        <a:pt x="3783" y="1156"/>
                        <a:pt x="3779" y="1157"/>
                      </a:cubicBezTo>
                      <a:cubicBezTo>
                        <a:pt x="3750" y="1163"/>
                        <a:pt x="3731" y="1178"/>
                        <a:pt x="3713" y="1178"/>
                      </a:cubicBezTo>
                      <a:cubicBezTo>
                        <a:pt x="3698" y="1178"/>
                        <a:pt x="3686" y="1169"/>
                        <a:pt x="3672" y="1141"/>
                      </a:cubicBezTo>
                      <a:cubicBezTo>
                        <a:pt x="3659" y="1115"/>
                        <a:pt x="3673" y="1089"/>
                        <a:pt x="3651" y="1065"/>
                      </a:cubicBezTo>
                      <a:cubicBezTo>
                        <a:pt x="3638" y="1050"/>
                        <a:pt x="3607" y="1054"/>
                        <a:pt x="3593" y="1037"/>
                      </a:cubicBezTo>
                      <a:cubicBezTo>
                        <a:pt x="3564" y="1000"/>
                        <a:pt x="3589" y="941"/>
                        <a:pt x="3560" y="902"/>
                      </a:cubicBezTo>
                      <a:cubicBezTo>
                        <a:pt x="3533" y="905"/>
                        <a:pt x="3501" y="928"/>
                        <a:pt x="3469" y="928"/>
                      </a:cubicBezTo>
                      <a:cubicBezTo>
                        <a:pt x="3459" y="928"/>
                        <a:pt x="3449" y="926"/>
                        <a:pt x="3439" y="919"/>
                      </a:cubicBezTo>
                      <a:cubicBezTo>
                        <a:pt x="3423" y="908"/>
                        <a:pt x="3418" y="886"/>
                        <a:pt x="3413" y="863"/>
                      </a:cubicBezTo>
                      <a:cubicBezTo>
                        <a:pt x="3408" y="840"/>
                        <a:pt x="3403" y="816"/>
                        <a:pt x="3391" y="803"/>
                      </a:cubicBezTo>
                      <a:cubicBezTo>
                        <a:pt x="3373" y="786"/>
                        <a:pt x="3355" y="779"/>
                        <a:pt x="3336" y="779"/>
                      </a:cubicBezTo>
                      <a:cubicBezTo>
                        <a:pt x="3284" y="779"/>
                        <a:pt x="3223" y="830"/>
                        <a:pt x="3163" y="830"/>
                      </a:cubicBezTo>
                      <a:cubicBezTo>
                        <a:pt x="3158" y="830"/>
                        <a:pt x="3152" y="830"/>
                        <a:pt x="3147" y="829"/>
                      </a:cubicBezTo>
                      <a:cubicBezTo>
                        <a:pt x="3146" y="829"/>
                        <a:pt x="3146" y="828"/>
                        <a:pt x="3146" y="827"/>
                      </a:cubicBezTo>
                      <a:cubicBezTo>
                        <a:pt x="3146" y="753"/>
                        <a:pt x="3200" y="713"/>
                        <a:pt x="3200" y="644"/>
                      </a:cubicBezTo>
                      <a:cubicBezTo>
                        <a:pt x="3200" y="635"/>
                        <a:pt x="3199" y="625"/>
                        <a:pt x="3196" y="614"/>
                      </a:cubicBezTo>
                      <a:cubicBezTo>
                        <a:pt x="3183" y="550"/>
                        <a:pt x="3164" y="467"/>
                        <a:pt x="3140" y="406"/>
                      </a:cubicBezTo>
                      <a:cubicBezTo>
                        <a:pt x="3121" y="358"/>
                        <a:pt x="3098" y="349"/>
                        <a:pt x="3055" y="329"/>
                      </a:cubicBezTo>
                      <a:cubicBezTo>
                        <a:pt x="3023" y="315"/>
                        <a:pt x="3013" y="311"/>
                        <a:pt x="3007" y="303"/>
                      </a:cubicBezTo>
                      <a:cubicBezTo>
                        <a:pt x="3001" y="295"/>
                        <a:pt x="3001" y="285"/>
                        <a:pt x="2989" y="256"/>
                      </a:cubicBezTo>
                      <a:cubicBezTo>
                        <a:pt x="2981" y="238"/>
                        <a:pt x="2966" y="226"/>
                        <a:pt x="2952" y="215"/>
                      </a:cubicBezTo>
                      <a:cubicBezTo>
                        <a:pt x="2938" y="204"/>
                        <a:pt x="2925" y="194"/>
                        <a:pt x="2925" y="179"/>
                      </a:cubicBezTo>
                      <a:cubicBezTo>
                        <a:pt x="2925" y="178"/>
                        <a:pt x="2925" y="177"/>
                        <a:pt x="2925" y="176"/>
                      </a:cubicBezTo>
                      <a:cubicBezTo>
                        <a:pt x="2927" y="157"/>
                        <a:pt x="2928" y="140"/>
                        <a:pt x="2928" y="127"/>
                      </a:cubicBezTo>
                      <a:cubicBezTo>
                        <a:pt x="2928" y="94"/>
                        <a:pt x="2923" y="76"/>
                        <a:pt x="2918" y="64"/>
                      </a:cubicBezTo>
                      <a:cubicBezTo>
                        <a:pt x="2914" y="52"/>
                        <a:pt x="2909" y="47"/>
                        <a:pt x="2909" y="40"/>
                      </a:cubicBezTo>
                      <a:lnTo>
                        <a:pt x="2909" y="40"/>
                      </a:lnTo>
                      <a:cubicBezTo>
                        <a:pt x="2909" y="40"/>
                        <a:pt x="2909" y="40"/>
                        <a:pt x="2909" y="40"/>
                      </a:cubicBezTo>
                      <a:cubicBezTo>
                        <a:pt x="2909" y="40"/>
                        <a:pt x="2909" y="40"/>
                        <a:pt x="2909" y="40"/>
                      </a:cubicBezTo>
                      <a:cubicBezTo>
                        <a:pt x="2909" y="40"/>
                        <a:pt x="2909" y="40"/>
                        <a:pt x="2909" y="40"/>
                      </a:cubicBezTo>
                      <a:cubicBezTo>
                        <a:pt x="2909" y="39"/>
                        <a:pt x="2910" y="38"/>
                        <a:pt x="2910" y="36"/>
                      </a:cubicBezTo>
                      <a:cubicBezTo>
                        <a:pt x="2910" y="24"/>
                        <a:pt x="2894" y="14"/>
                        <a:pt x="2872" y="8"/>
                      </a:cubicBezTo>
                      <a:cubicBezTo>
                        <a:pt x="2850" y="2"/>
                        <a:pt x="2823" y="0"/>
                        <a:pt x="2805" y="0"/>
                      </a:cubicBezTo>
                      <a:cubicBezTo>
                        <a:pt x="2796" y="0"/>
                        <a:pt x="2789" y="0"/>
                        <a:pt x="2785" y="1"/>
                      </a:cubicBezTo>
                      <a:cubicBezTo>
                        <a:pt x="2733" y="18"/>
                        <a:pt x="2727" y="68"/>
                        <a:pt x="2684" y="100"/>
                      </a:cubicBezTo>
                      <a:cubicBezTo>
                        <a:pt x="2655" y="120"/>
                        <a:pt x="2644" y="111"/>
                        <a:pt x="2614" y="121"/>
                      </a:cubicBezTo>
                      <a:cubicBezTo>
                        <a:pt x="2566" y="136"/>
                        <a:pt x="2551" y="178"/>
                        <a:pt x="2508" y="197"/>
                      </a:cubicBezTo>
                      <a:cubicBezTo>
                        <a:pt x="2464" y="216"/>
                        <a:pt x="2402" y="199"/>
                        <a:pt x="2359" y="217"/>
                      </a:cubicBezTo>
                      <a:cubicBezTo>
                        <a:pt x="2339" y="225"/>
                        <a:pt x="2321" y="243"/>
                        <a:pt x="2300" y="250"/>
                      </a:cubicBezTo>
                      <a:cubicBezTo>
                        <a:pt x="2293" y="252"/>
                        <a:pt x="2285" y="253"/>
                        <a:pt x="2277" y="253"/>
                      </a:cubicBezTo>
                      <a:cubicBezTo>
                        <a:pt x="2263" y="253"/>
                        <a:pt x="2250" y="251"/>
                        <a:pt x="2238" y="251"/>
                      </a:cubicBezTo>
                      <a:cubicBezTo>
                        <a:pt x="2233" y="251"/>
                        <a:pt x="2228" y="251"/>
                        <a:pt x="2223" y="252"/>
                      </a:cubicBezTo>
                      <a:cubicBezTo>
                        <a:pt x="2175" y="265"/>
                        <a:pt x="2150" y="329"/>
                        <a:pt x="2102" y="344"/>
                      </a:cubicBezTo>
                      <a:cubicBezTo>
                        <a:pt x="2092" y="346"/>
                        <a:pt x="2084" y="347"/>
                        <a:pt x="2076" y="347"/>
                      </a:cubicBezTo>
                      <a:cubicBezTo>
                        <a:pt x="2057" y="347"/>
                        <a:pt x="2042" y="342"/>
                        <a:pt x="2023" y="342"/>
                      </a:cubicBezTo>
                      <a:cubicBezTo>
                        <a:pt x="2010" y="342"/>
                        <a:pt x="1995" y="345"/>
                        <a:pt x="1975" y="353"/>
                      </a:cubicBezTo>
                      <a:cubicBezTo>
                        <a:pt x="1966" y="357"/>
                        <a:pt x="1960" y="363"/>
                        <a:pt x="1954" y="369"/>
                      </a:cubicBezTo>
                      <a:cubicBezTo>
                        <a:pt x="1949" y="375"/>
                        <a:pt x="1944" y="380"/>
                        <a:pt x="1937" y="380"/>
                      </a:cubicBezTo>
                      <a:cubicBezTo>
                        <a:pt x="1931" y="380"/>
                        <a:pt x="1925" y="377"/>
                        <a:pt x="1916" y="368"/>
                      </a:cubicBezTo>
                      <a:cubicBezTo>
                        <a:pt x="1907" y="359"/>
                        <a:pt x="1906" y="342"/>
                        <a:pt x="1906" y="325"/>
                      </a:cubicBezTo>
                      <a:cubicBezTo>
                        <a:pt x="1906" y="321"/>
                        <a:pt x="1906" y="316"/>
                        <a:pt x="1906" y="312"/>
                      </a:cubicBezTo>
                      <a:cubicBezTo>
                        <a:pt x="1906" y="302"/>
                        <a:pt x="1906" y="293"/>
                        <a:pt x="1904" y="287"/>
                      </a:cubicBezTo>
                      <a:cubicBezTo>
                        <a:pt x="1890" y="248"/>
                        <a:pt x="1866" y="233"/>
                        <a:pt x="1841" y="233"/>
                      </a:cubicBezTo>
                      <a:cubicBezTo>
                        <a:pt x="1801" y="233"/>
                        <a:pt x="1759" y="273"/>
                        <a:pt x="1755" y="326"/>
                      </a:cubicBezTo>
                      <a:cubicBezTo>
                        <a:pt x="1755" y="327"/>
                        <a:pt x="1755" y="328"/>
                        <a:pt x="1754" y="328"/>
                      </a:cubicBezTo>
                      <a:cubicBezTo>
                        <a:pt x="1749" y="329"/>
                        <a:pt x="1744" y="330"/>
                        <a:pt x="1739" y="330"/>
                      </a:cubicBezTo>
                      <a:cubicBezTo>
                        <a:pt x="1710" y="330"/>
                        <a:pt x="1684" y="312"/>
                        <a:pt x="1659" y="294"/>
                      </a:cubicBezTo>
                      <a:cubicBezTo>
                        <a:pt x="1635" y="276"/>
                        <a:pt x="1612" y="258"/>
                        <a:pt x="1590" y="258"/>
                      </a:cubicBezTo>
                      <a:cubicBezTo>
                        <a:pt x="1572" y="258"/>
                        <a:pt x="1555" y="269"/>
                        <a:pt x="1537" y="303"/>
                      </a:cubicBezTo>
                      <a:cubicBezTo>
                        <a:pt x="1526" y="325"/>
                        <a:pt x="1520" y="353"/>
                        <a:pt x="1520" y="380"/>
                      </a:cubicBezTo>
                      <a:cubicBezTo>
                        <a:pt x="1520" y="400"/>
                        <a:pt x="1523" y="420"/>
                        <a:pt x="1529" y="437"/>
                      </a:cubicBezTo>
                      <a:cubicBezTo>
                        <a:pt x="1539" y="467"/>
                        <a:pt x="1573" y="485"/>
                        <a:pt x="1573" y="520"/>
                      </a:cubicBezTo>
                      <a:cubicBezTo>
                        <a:pt x="1573" y="528"/>
                        <a:pt x="1571" y="538"/>
                        <a:pt x="1567" y="548"/>
                      </a:cubicBezTo>
                      <a:cubicBezTo>
                        <a:pt x="1566" y="549"/>
                        <a:pt x="1566" y="549"/>
                        <a:pt x="1565" y="549"/>
                      </a:cubicBezTo>
                      <a:cubicBezTo>
                        <a:pt x="1535" y="552"/>
                        <a:pt x="1498" y="564"/>
                        <a:pt x="1465" y="564"/>
                      </a:cubicBezTo>
                      <a:cubicBezTo>
                        <a:pt x="1462" y="564"/>
                        <a:pt x="1458" y="564"/>
                        <a:pt x="1455" y="563"/>
                      </a:cubicBezTo>
                      <a:cubicBezTo>
                        <a:pt x="1418" y="560"/>
                        <a:pt x="1392" y="537"/>
                        <a:pt x="1357" y="530"/>
                      </a:cubicBezTo>
                      <a:cubicBezTo>
                        <a:pt x="1343" y="528"/>
                        <a:pt x="1330" y="526"/>
                        <a:pt x="1318" y="526"/>
                      </a:cubicBezTo>
                      <a:cubicBezTo>
                        <a:pt x="1244" y="526"/>
                        <a:pt x="1210" y="580"/>
                        <a:pt x="1170" y="698"/>
                      </a:cubicBezTo>
                      <a:cubicBezTo>
                        <a:pt x="1193" y="723"/>
                        <a:pt x="1202" y="750"/>
                        <a:pt x="1202" y="777"/>
                      </a:cubicBezTo>
                      <a:cubicBezTo>
                        <a:pt x="1202" y="809"/>
                        <a:pt x="1189" y="841"/>
                        <a:pt x="1169" y="873"/>
                      </a:cubicBezTo>
                      <a:cubicBezTo>
                        <a:pt x="1152" y="899"/>
                        <a:pt x="1111" y="952"/>
                        <a:pt x="1111" y="987"/>
                      </a:cubicBezTo>
                      <a:cubicBezTo>
                        <a:pt x="1111" y="990"/>
                        <a:pt x="1111" y="993"/>
                        <a:pt x="1112" y="996"/>
                      </a:cubicBezTo>
                      <a:cubicBezTo>
                        <a:pt x="1120" y="1025"/>
                        <a:pt x="1133" y="1033"/>
                        <a:pt x="1148" y="1033"/>
                      </a:cubicBezTo>
                      <a:cubicBezTo>
                        <a:pt x="1168" y="1033"/>
                        <a:pt x="1194" y="1017"/>
                        <a:pt x="1217" y="1017"/>
                      </a:cubicBezTo>
                      <a:cubicBezTo>
                        <a:pt x="1223" y="1017"/>
                        <a:pt x="1228" y="1018"/>
                        <a:pt x="1234" y="1021"/>
                      </a:cubicBezTo>
                      <a:cubicBezTo>
                        <a:pt x="1260" y="1035"/>
                        <a:pt x="1265" y="1074"/>
                        <a:pt x="1265" y="1109"/>
                      </a:cubicBezTo>
                      <a:cubicBezTo>
                        <a:pt x="1265" y="1129"/>
                        <a:pt x="1263" y="1147"/>
                        <a:pt x="1262" y="1160"/>
                      </a:cubicBezTo>
                      <a:cubicBezTo>
                        <a:pt x="1256" y="1222"/>
                        <a:pt x="1177" y="1310"/>
                        <a:pt x="1178" y="1380"/>
                      </a:cubicBezTo>
                      <a:cubicBezTo>
                        <a:pt x="1178" y="1395"/>
                        <a:pt x="1181" y="1408"/>
                        <a:pt x="1188" y="1421"/>
                      </a:cubicBezTo>
                      <a:cubicBezTo>
                        <a:pt x="1213" y="1461"/>
                        <a:pt x="1273" y="1448"/>
                        <a:pt x="1308" y="1475"/>
                      </a:cubicBezTo>
                      <a:cubicBezTo>
                        <a:pt x="1324" y="1487"/>
                        <a:pt x="1329" y="1506"/>
                        <a:pt x="1329" y="1527"/>
                      </a:cubicBezTo>
                      <a:cubicBezTo>
                        <a:pt x="1329" y="1569"/>
                        <a:pt x="1308" y="1619"/>
                        <a:pt x="1293" y="1649"/>
                      </a:cubicBezTo>
                      <a:cubicBezTo>
                        <a:pt x="1286" y="1663"/>
                        <a:pt x="1274" y="1670"/>
                        <a:pt x="1265" y="1676"/>
                      </a:cubicBezTo>
                      <a:cubicBezTo>
                        <a:pt x="1256" y="1683"/>
                        <a:pt x="1249" y="1690"/>
                        <a:pt x="1249" y="1705"/>
                      </a:cubicBezTo>
                      <a:cubicBezTo>
                        <a:pt x="1249" y="1709"/>
                        <a:pt x="1249" y="1712"/>
                        <a:pt x="1250" y="1716"/>
                      </a:cubicBezTo>
                      <a:cubicBezTo>
                        <a:pt x="1278" y="1722"/>
                        <a:pt x="1288" y="1734"/>
                        <a:pt x="1288" y="1750"/>
                      </a:cubicBezTo>
                      <a:cubicBezTo>
                        <a:pt x="1288" y="1779"/>
                        <a:pt x="1254" y="1816"/>
                        <a:pt x="1242" y="1837"/>
                      </a:cubicBezTo>
                      <a:cubicBezTo>
                        <a:pt x="1218" y="1882"/>
                        <a:pt x="1217" y="1938"/>
                        <a:pt x="1217" y="1992"/>
                      </a:cubicBezTo>
                      <a:lnTo>
                        <a:pt x="1217" y="1992"/>
                      </a:lnTo>
                      <a:cubicBezTo>
                        <a:pt x="1216" y="2029"/>
                        <a:pt x="1244" y="2084"/>
                        <a:pt x="1244" y="2130"/>
                      </a:cubicBezTo>
                      <a:cubicBezTo>
                        <a:pt x="1244" y="2147"/>
                        <a:pt x="1240" y="2164"/>
                        <a:pt x="1228" y="2177"/>
                      </a:cubicBezTo>
                      <a:cubicBezTo>
                        <a:pt x="1214" y="2191"/>
                        <a:pt x="1178" y="2200"/>
                        <a:pt x="1140" y="2208"/>
                      </a:cubicBezTo>
                      <a:cubicBezTo>
                        <a:pt x="1102" y="2216"/>
                        <a:pt x="1063" y="2221"/>
                        <a:pt x="1045" y="2226"/>
                      </a:cubicBezTo>
                      <a:cubicBezTo>
                        <a:pt x="1035" y="2229"/>
                        <a:pt x="1026" y="2231"/>
                        <a:pt x="1018" y="2231"/>
                      </a:cubicBezTo>
                      <a:cubicBezTo>
                        <a:pt x="967" y="2230"/>
                        <a:pt x="948" y="2183"/>
                        <a:pt x="894" y="2159"/>
                      </a:cubicBezTo>
                      <a:cubicBezTo>
                        <a:pt x="873" y="2149"/>
                        <a:pt x="855" y="2145"/>
                        <a:pt x="838" y="2145"/>
                      </a:cubicBezTo>
                      <a:cubicBezTo>
                        <a:pt x="788" y="2145"/>
                        <a:pt x="757" y="2185"/>
                        <a:pt x="723" y="2225"/>
                      </a:cubicBezTo>
                      <a:cubicBezTo>
                        <a:pt x="689" y="2265"/>
                        <a:pt x="652" y="2306"/>
                        <a:pt x="590" y="2306"/>
                      </a:cubicBezTo>
                      <a:lnTo>
                        <a:pt x="590" y="2306"/>
                      </a:lnTo>
                      <a:lnTo>
                        <a:pt x="590" y="2306"/>
                      </a:lnTo>
                      <a:cubicBezTo>
                        <a:pt x="567" y="2306"/>
                        <a:pt x="537" y="2303"/>
                        <a:pt x="509" y="2303"/>
                      </a:cubicBezTo>
                      <a:cubicBezTo>
                        <a:pt x="481" y="2303"/>
                        <a:pt x="454" y="2306"/>
                        <a:pt x="437" y="2319"/>
                      </a:cubicBezTo>
                      <a:cubicBezTo>
                        <a:pt x="418" y="2332"/>
                        <a:pt x="416" y="2367"/>
                        <a:pt x="398" y="2384"/>
                      </a:cubicBezTo>
                      <a:cubicBezTo>
                        <a:pt x="373" y="2407"/>
                        <a:pt x="351" y="2399"/>
                        <a:pt x="326" y="2412"/>
                      </a:cubicBezTo>
                      <a:cubicBezTo>
                        <a:pt x="286" y="2432"/>
                        <a:pt x="282" y="2476"/>
                        <a:pt x="245" y="2500"/>
                      </a:cubicBezTo>
                      <a:cubicBezTo>
                        <a:pt x="204" y="2525"/>
                        <a:pt x="141" y="2503"/>
                        <a:pt x="98" y="2522"/>
                      </a:cubicBezTo>
                      <a:cubicBezTo>
                        <a:pt x="60" y="2539"/>
                        <a:pt x="26" y="2572"/>
                        <a:pt x="8" y="2611"/>
                      </a:cubicBezTo>
                      <a:cubicBezTo>
                        <a:pt x="3" y="2622"/>
                        <a:pt x="1" y="2633"/>
                        <a:pt x="1" y="2643"/>
                      </a:cubicBezTo>
                      <a:cubicBezTo>
                        <a:pt x="0" y="2706"/>
                        <a:pt x="77" y="2765"/>
                        <a:pt x="137" y="2795"/>
                      </a:cubicBezTo>
                      <a:cubicBezTo>
                        <a:pt x="154" y="2804"/>
                        <a:pt x="168" y="2807"/>
                        <a:pt x="180" y="2807"/>
                      </a:cubicBezTo>
                      <a:cubicBezTo>
                        <a:pt x="210" y="2807"/>
                        <a:pt x="230" y="2785"/>
                        <a:pt x="249" y="2761"/>
                      </a:cubicBezTo>
                      <a:cubicBezTo>
                        <a:pt x="268" y="2738"/>
                        <a:pt x="287" y="2714"/>
                        <a:pt x="318" y="2714"/>
                      </a:cubicBezTo>
                      <a:cubicBezTo>
                        <a:pt x="331" y="2714"/>
                        <a:pt x="345" y="2718"/>
                        <a:pt x="362" y="2727"/>
                      </a:cubicBezTo>
                      <a:cubicBezTo>
                        <a:pt x="400" y="2748"/>
                        <a:pt x="410" y="2787"/>
                        <a:pt x="410" y="2829"/>
                      </a:cubicBezTo>
                      <a:cubicBezTo>
                        <a:pt x="410" y="2880"/>
                        <a:pt x="396" y="2938"/>
                        <a:pt x="396" y="2984"/>
                      </a:cubicBezTo>
                      <a:cubicBezTo>
                        <a:pt x="396" y="2989"/>
                        <a:pt x="396" y="2995"/>
                        <a:pt x="397" y="3000"/>
                      </a:cubicBezTo>
                      <a:cubicBezTo>
                        <a:pt x="399" y="3028"/>
                        <a:pt x="404" y="3047"/>
                        <a:pt x="404" y="3064"/>
                      </a:cubicBezTo>
                      <a:cubicBezTo>
                        <a:pt x="404" y="3086"/>
                        <a:pt x="396" y="3104"/>
                        <a:pt x="365" y="3132"/>
                      </a:cubicBezTo>
                      <a:cubicBezTo>
                        <a:pt x="337" y="3158"/>
                        <a:pt x="285" y="3187"/>
                        <a:pt x="285" y="3231"/>
                      </a:cubicBezTo>
                      <a:cubicBezTo>
                        <a:pt x="285" y="3234"/>
                        <a:pt x="286" y="3237"/>
                        <a:pt x="286" y="3241"/>
                      </a:cubicBezTo>
                      <a:cubicBezTo>
                        <a:pt x="293" y="3282"/>
                        <a:pt x="339" y="3289"/>
                        <a:pt x="362" y="3326"/>
                      </a:cubicBezTo>
                      <a:cubicBezTo>
                        <a:pt x="373" y="3344"/>
                        <a:pt x="376" y="3361"/>
                        <a:pt x="376" y="3379"/>
                      </a:cubicBezTo>
                      <a:cubicBezTo>
                        <a:pt x="376" y="3400"/>
                        <a:pt x="372" y="3421"/>
                        <a:pt x="372" y="3442"/>
                      </a:cubicBezTo>
                      <a:cubicBezTo>
                        <a:pt x="372" y="3451"/>
                        <a:pt x="373" y="3461"/>
                        <a:pt x="375" y="3470"/>
                      </a:cubicBezTo>
                      <a:cubicBezTo>
                        <a:pt x="382" y="3494"/>
                        <a:pt x="405" y="3504"/>
                        <a:pt x="410" y="3534"/>
                      </a:cubicBezTo>
                      <a:cubicBezTo>
                        <a:pt x="410" y="3538"/>
                        <a:pt x="411" y="3541"/>
                        <a:pt x="411" y="3545"/>
                      </a:cubicBezTo>
                      <a:cubicBezTo>
                        <a:pt x="411" y="3569"/>
                        <a:pt x="399" y="3582"/>
                        <a:pt x="395" y="3604"/>
                      </a:cubicBezTo>
                      <a:cubicBezTo>
                        <a:pt x="391" y="3635"/>
                        <a:pt x="388" y="3671"/>
                        <a:pt x="388" y="3708"/>
                      </a:cubicBezTo>
                      <a:cubicBezTo>
                        <a:pt x="388" y="3801"/>
                        <a:pt x="402" y="3906"/>
                        <a:pt x="424" y="3981"/>
                      </a:cubicBezTo>
                      <a:cubicBezTo>
                        <a:pt x="437" y="4025"/>
                        <a:pt x="474" y="4034"/>
                        <a:pt x="493" y="4081"/>
                      </a:cubicBezTo>
                      <a:cubicBezTo>
                        <a:pt x="528" y="4169"/>
                        <a:pt x="504" y="4282"/>
                        <a:pt x="535" y="4371"/>
                      </a:cubicBezTo>
                      <a:cubicBezTo>
                        <a:pt x="557" y="4433"/>
                        <a:pt x="617" y="4512"/>
                        <a:pt x="617" y="4586"/>
                      </a:cubicBezTo>
                      <a:cubicBezTo>
                        <a:pt x="617" y="4597"/>
                        <a:pt x="615" y="4609"/>
                        <a:pt x="611" y="4621"/>
                      </a:cubicBezTo>
                      <a:cubicBezTo>
                        <a:pt x="599" y="4660"/>
                        <a:pt x="578" y="4695"/>
                        <a:pt x="555" y="4730"/>
                      </a:cubicBezTo>
                      <a:cubicBezTo>
                        <a:pt x="569" y="4735"/>
                        <a:pt x="583" y="4741"/>
                        <a:pt x="597" y="4748"/>
                      </a:cubicBezTo>
                      <a:cubicBezTo>
                        <a:pt x="734" y="4812"/>
                        <a:pt x="909" y="4703"/>
                        <a:pt x="1006" y="4611"/>
                      </a:cubicBezTo>
                      <a:cubicBezTo>
                        <a:pt x="1110" y="4514"/>
                        <a:pt x="1231" y="4423"/>
                        <a:pt x="1377" y="4409"/>
                      </a:cubicBezTo>
                      <a:cubicBezTo>
                        <a:pt x="1439" y="4403"/>
                        <a:pt x="1513" y="4408"/>
                        <a:pt x="1565" y="4372"/>
                      </a:cubicBezTo>
                      <a:cubicBezTo>
                        <a:pt x="1641" y="4321"/>
                        <a:pt x="1686" y="4141"/>
                        <a:pt x="1707" y="4057"/>
                      </a:cubicBezTo>
                      <a:cubicBezTo>
                        <a:pt x="1751" y="3874"/>
                        <a:pt x="1572" y="3778"/>
                        <a:pt x="1787" y="3635"/>
                      </a:cubicBezTo>
                      <a:cubicBezTo>
                        <a:pt x="1871" y="3580"/>
                        <a:pt x="1884" y="3589"/>
                        <a:pt x="1931" y="3499"/>
                      </a:cubicBezTo>
                      <a:cubicBezTo>
                        <a:pt x="1950" y="3464"/>
                        <a:pt x="1949" y="3441"/>
                        <a:pt x="1985" y="3416"/>
                      </a:cubicBezTo>
                      <a:cubicBezTo>
                        <a:pt x="2016" y="3395"/>
                        <a:pt x="2062" y="3410"/>
                        <a:pt x="2088" y="3392"/>
                      </a:cubicBezTo>
                      <a:cubicBezTo>
                        <a:pt x="2150" y="3349"/>
                        <a:pt x="2131" y="3245"/>
                        <a:pt x="2184" y="3208"/>
                      </a:cubicBezTo>
                      <a:cubicBezTo>
                        <a:pt x="2270" y="3150"/>
                        <a:pt x="2255" y="3244"/>
                        <a:pt x="2293" y="3281"/>
                      </a:cubicBezTo>
                      <a:cubicBezTo>
                        <a:pt x="2361" y="3349"/>
                        <a:pt x="2390" y="3274"/>
                        <a:pt x="2470" y="3306"/>
                      </a:cubicBezTo>
                      <a:cubicBezTo>
                        <a:pt x="2571" y="3345"/>
                        <a:pt x="2522" y="3425"/>
                        <a:pt x="2497" y="3489"/>
                      </a:cubicBezTo>
                      <a:cubicBezTo>
                        <a:pt x="2463" y="3576"/>
                        <a:pt x="2506" y="3632"/>
                        <a:pt x="2488" y="3724"/>
                      </a:cubicBezTo>
                      <a:cubicBezTo>
                        <a:pt x="2456" y="3723"/>
                        <a:pt x="2431" y="3701"/>
                        <a:pt x="2419" y="3669"/>
                      </a:cubicBezTo>
                      <a:cubicBezTo>
                        <a:pt x="2341" y="3658"/>
                        <a:pt x="2358" y="3772"/>
                        <a:pt x="2341" y="3823"/>
                      </a:cubicBezTo>
                      <a:cubicBezTo>
                        <a:pt x="2329" y="3860"/>
                        <a:pt x="2304" y="3866"/>
                        <a:pt x="2304" y="3911"/>
                      </a:cubicBezTo>
                      <a:cubicBezTo>
                        <a:pt x="2304" y="3943"/>
                        <a:pt x="2334" y="3962"/>
                        <a:pt x="2336" y="3989"/>
                      </a:cubicBezTo>
                      <a:cubicBezTo>
                        <a:pt x="2343" y="4066"/>
                        <a:pt x="2286" y="4099"/>
                        <a:pt x="2267" y="4175"/>
                      </a:cubicBezTo>
                      <a:cubicBezTo>
                        <a:pt x="2249" y="4245"/>
                        <a:pt x="2268" y="4289"/>
                        <a:pt x="2229" y="4352"/>
                      </a:cubicBezTo>
                      <a:cubicBezTo>
                        <a:pt x="2185" y="4424"/>
                        <a:pt x="2136" y="4441"/>
                        <a:pt x="2148" y="4536"/>
                      </a:cubicBezTo>
                      <a:cubicBezTo>
                        <a:pt x="2157" y="4612"/>
                        <a:pt x="2181" y="4631"/>
                        <a:pt x="2246" y="4653"/>
                      </a:cubicBezTo>
                      <a:cubicBezTo>
                        <a:pt x="2324" y="4679"/>
                        <a:pt x="2351" y="4657"/>
                        <a:pt x="2400" y="4733"/>
                      </a:cubicBezTo>
                      <a:cubicBezTo>
                        <a:pt x="2427" y="4776"/>
                        <a:pt x="2492" y="4887"/>
                        <a:pt x="2490" y="4935"/>
                      </a:cubicBezTo>
                      <a:cubicBezTo>
                        <a:pt x="2486" y="5000"/>
                        <a:pt x="2445" y="5028"/>
                        <a:pt x="2423" y="5084"/>
                      </a:cubicBezTo>
                      <a:cubicBezTo>
                        <a:pt x="2412" y="5113"/>
                        <a:pt x="2420" y="5148"/>
                        <a:pt x="2409" y="5177"/>
                      </a:cubicBezTo>
                      <a:cubicBezTo>
                        <a:pt x="2403" y="5195"/>
                        <a:pt x="2367" y="5215"/>
                        <a:pt x="2365" y="5230"/>
                      </a:cubicBezTo>
                      <a:cubicBezTo>
                        <a:pt x="2353" y="5300"/>
                        <a:pt x="2392" y="5321"/>
                        <a:pt x="2419" y="5377"/>
                      </a:cubicBezTo>
                      <a:cubicBezTo>
                        <a:pt x="2484" y="5510"/>
                        <a:pt x="2385" y="5569"/>
                        <a:pt x="2403" y="5695"/>
                      </a:cubicBezTo>
                      <a:cubicBezTo>
                        <a:pt x="2458" y="5717"/>
                        <a:pt x="2534" y="5719"/>
                        <a:pt x="2589" y="5733"/>
                      </a:cubicBezTo>
                      <a:cubicBezTo>
                        <a:pt x="2666" y="5752"/>
                        <a:pt x="2694" y="5753"/>
                        <a:pt x="2763" y="5706"/>
                      </a:cubicBezTo>
                      <a:cubicBezTo>
                        <a:pt x="2790" y="5688"/>
                        <a:pt x="2812" y="5674"/>
                        <a:pt x="2832" y="5664"/>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2" name="Freeform 10">
                  <a:extLst>
                    <a:ext uri="{FF2B5EF4-FFF2-40B4-BE49-F238E27FC236}">
                      <a16:creationId xmlns:a16="http://schemas.microsoft.com/office/drawing/2014/main" id="{54DEF115-B5B9-8E47-821A-0A0C29152AA5}"/>
                    </a:ext>
                  </a:extLst>
                </p:cNvPr>
                <p:cNvSpPr>
                  <a:spLocks/>
                </p:cNvSpPr>
                <p:nvPr/>
              </p:nvSpPr>
              <p:spPr bwMode="auto">
                <a:xfrm>
                  <a:off x="9148763" y="3883025"/>
                  <a:ext cx="1924050" cy="2608263"/>
                </a:xfrm>
                <a:custGeom>
                  <a:avLst/>
                  <a:gdLst>
                    <a:gd name="T0" fmla="*/ 4559 w 4564"/>
                    <a:gd name="T1" fmla="*/ 1462 h 6186"/>
                    <a:gd name="T2" fmla="*/ 4482 w 4564"/>
                    <a:gd name="T3" fmla="*/ 908 h 6186"/>
                    <a:gd name="T4" fmla="*/ 4462 w 4564"/>
                    <a:gd name="T5" fmla="*/ 765 h 6186"/>
                    <a:gd name="T6" fmla="*/ 4100 w 4564"/>
                    <a:gd name="T7" fmla="*/ 603 h 6186"/>
                    <a:gd name="T8" fmla="*/ 3810 w 4564"/>
                    <a:gd name="T9" fmla="*/ 639 h 6186"/>
                    <a:gd name="T10" fmla="*/ 3776 w 4564"/>
                    <a:gd name="T11" fmla="*/ 886 h 6186"/>
                    <a:gd name="T12" fmla="*/ 3892 w 4564"/>
                    <a:gd name="T13" fmla="*/ 985 h 6186"/>
                    <a:gd name="T14" fmla="*/ 3626 w 4564"/>
                    <a:gd name="T15" fmla="*/ 1112 h 6186"/>
                    <a:gd name="T16" fmla="*/ 3454 w 4564"/>
                    <a:gd name="T17" fmla="*/ 1076 h 6186"/>
                    <a:gd name="T18" fmla="*/ 3273 w 4564"/>
                    <a:gd name="T19" fmla="*/ 991 h 6186"/>
                    <a:gd name="T20" fmla="*/ 3128 w 4564"/>
                    <a:gd name="T21" fmla="*/ 691 h 6186"/>
                    <a:gd name="T22" fmla="*/ 3192 w 4564"/>
                    <a:gd name="T23" fmla="*/ 576 h 6186"/>
                    <a:gd name="T24" fmla="*/ 3213 w 4564"/>
                    <a:gd name="T25" fmla="*/ 530 h 6186"/>
                    <a:gd name="T26" fmla="*/ 3183 w 4564"/>
                    <a:gd name="T27" fmla="*/ 461 h 6186"/>
                    <a:gd name="T28" fmla="*/ 2896 w 4564"/>
                    <a:gd name="T29" fmla="*/ 417 h 6186"/>
                    <a:gd name="T30" fmla="*/ 2598 w 4564"/>
                    <a:gd name="T31" fmla="*/ 212 h 6186"/>
                    <a:gd name="T32" fmla="*/ 2329 w 4564"/>
                    <a:gd name="T33" fmla="*/ 140 h 6186"/>
                    <a:gd name="T34" fmla="*/ 2123 w 4564"/>
                    <a:gd name="T35" fmla="*/ 122 h 6186"/>
                    <a:gd name="T36" fmla="*/ 2031 w 4564"/>
                    <a:gd name="T37" fmla="*/ 61 h 6186"/>
                    <a:gd name="T38" fmla="*/ 1932 w 4564"/>
                    <a:gd name="T39" fmla="*/ 112 h 6186"/>
                    <a:gd name="T40" fmla="*/ 1830 w 4564"/>
                    <a:gd name="T41" fmla="*/ 329 h 6186"/>
                    <a:gd name="T42" fmla="*/ 1804 w 4564"/>
                    <a:gd name="T43" fmla="*/ 476 h 6186"/>
                    <a:gd name="T44" fmla="*/ 1832 w 4564"/>
                    <a:gd name="T45" fmla="*/ 581 h 6186"/>
                    <a:gd name="T46" fmla="*/ 1619 w 4564"/>
                    <a:gd name="T47" fmla="*/ 761 h 6186"/>
                    <a:gd name="T48" fmla="*/ 1778 w 4564"/>
                    <a:gd name="T49" fmla="*/ 796 h 6186"/>
                    <a:gd name="T50" fmla="*/ 1318 w 4564"/>
                    <a:gd name="T51" fmla="*/ 1242 h 6186"/>
                    <a:gd name="T52" fmla="*/ 1045 w 4564"/>
                    <a:gd name="T53" fmla="*/ 1446 h 6186"/>
                    <a:gd name="T54" fmla="*/ 1313 w 4564"/>
                    <a:gd name="T55" fmla="*/ 1776 h 6186"/>
                    <a:gd name="T56" fmla="*/ 1238 w 4564"/>
                    <a:gd name="T57" fmla="*/ 1966 h 6186"/>
                    <a:gd name="T58" fmla="*/ 1289 w 4564"/>
                    <a:gd name="T59" fmla="*/ 2085 h 6186"/>
                    <a:gd name="T60" fmla="*/ 1166 w 4564"/>
                    <a:gd name="T61" fmla="*/ 2149 h 6186"/>
                    <a:gd name="T62" fmla="*/ 925 w 4564"/>
                    <a:gd name="T63" fmla="*/ 2196 h 6186"/>
                    <a:gd name="T64" fmla="*/ 621 w 4564"/>
                    <a:gd name="T65" fmla="*/ 2218 h 6186"/>
                    <a:gd name="T66" fmla="*/ 450 w 4564"/>
                    <a:gd name="T67" fmla="*/ 2151 h 6186"/>
                    <a:gd name="T68" fmla="*/ 330 w 4564"/>
                    <a:gd name="T69" fmla="*/ 2529 h 6186"/>
                    <a:gd name="T70" fmla="*/ 88 w 4564"/>
                    <a:gd name="T71" fmla="*/ 2682 h 6186"/>
                    <a:gd name="T72" fmla="*/ 198 w 4564"/>
                    <a:gd name="T73" fmla="*/ 2958 h 6186"/>
                    <a:gd name="T74" fmla="*/ 414 w 4564"/>
                    <a:gd name="T75" fmla="*/ 2997 h 6186"/>
                    <a:gd name="T76" fmla="*/ 658 w 4564"/>
                    <a:gd name="T77" fmla="*/ 3371 h 6186"/>
                    <a:gd name="T78" fmla="*/ 447 w 4564"/>
                    <a:gd name="T79" fmla="*/ 3531 h 6186"/>
                    <a:gd name="T80" fmla="*/ 368 w 4564"/>
                    <a:gd name="T81" fmla="*/ 3679 h 6186"/>
                    <a:gd name="T82" fmla="*/ 239 w 4564"/>
                    <a:gd name="T83" fmla="*/ 3797 h 6186"/>
                    <a:gd name="T84" fmla="*/ 114 w 4564"/>
                    <a:gd name="T85" fmla="*/ 3996 h 6186"/>
                    <a:gd name="T86" fmla="*/ 575 w 4564"/>
                    <a:gd name="T87" fmla="*/ 4447 h 6186"/>
                    <a:gd name="T88" fmla="*/ 1124 w 4564"/>
                    <a:gd name="T89" fmla="*/ 4955 h 6186"/>
                    <a:gd name="T90" fmla="*/ 1516 w 4564"/>
                    <a:gd name="T91" fmla="*/ 5296 h 6186"/>
                    <a:gd name="T92" fmla="*/ 2059 w 4564"/>
                    <a:gd name="T93" fmla="*/ 5550 h 6186"/>
                    <a:gd name="T94" fmla="*/ 2189 w 4564"/>
                    <a:gd name="T95" fmla="*/ 6057 h 6186"/>
                    <a:gd name="T96" fmla="*/ 2832 w 4564"/>
                    <a:gd name="T97" fmla="*/ 6133 h 6186"/>
                    <a:gd name="T98" fmla="*/ 3299 w 4564"/>
                    <a:gd name="T99" fmla="*/ 5957 h 6186"/>
                    <a:gd name="T100" fmla="*/ 3814 w 4564"/>
                    <a:gd name="T101" fmla="*/ 5848 h 6186"/>
                    <a:gd name="T102" fmla="*/ 4051 w 4564"/>
                    <a:gd name="T103" fmla="*/ 5255 h 6186"/>
                    <a:gd name="T104" fmla="*/ 3698 w 4564"/>
                    <a:gd name="T105" fmla="*/ 4516 h 6186"/>
                    <a:gd name="T106" fmla="*/ 3384 w 4564"/>
                    <a:gd name="T107" fmla="*/ 4126 h 6186"/>
                    <a:gd name="T108" fmla="*/ 3457 w 4564"/>
                    <a:gd name="T109" fmla="*/ 3684 h 6186"/>
                    <a:gd name="T110" fmla="*/ 3641 w 4564"/>
                    <a:gd name="T111" fmla="*/ 3137 h 6186"/>
                    <a:gd name="T112" fmla="*/ 3790 w 4564"/>
                    <a:gd name="T113" fmla="*/ 2709 h 6186"/>
                    <a:gd name="T114" fmla="*/ 4131 w 4564"/>
                    <a:gd name="T115" fmla="*/ 2038 h 6186"/>
                    <a:gd name="T116" fmla="*/ 4509 w 4564"/>
                    <a:gd name="T117" fmla="*/ 1634 h 6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564" h="6186">
                      <a:moveTo>
                        <a:pt x="4509" y="1634"/>
                      </a:moveTo>
                      <a:cubicBezTo>
                        <a:pt x="4513" y="1636"/>
                        <a:pt x="4516" y="1639"/>
                        <a:pt x="4518" y="1642"/>
                      </a:cubicBezTo>
                      <a:cubicBezTo>
                        <a:pt x="4544" y="1592"/>
                        <a:pt x="4564" y="1542"/>
                        <a:pt x="4564" y="1498"/>
                      </a:cubicBezTo>
                      <a:cubicBezTo>
                        <a:pt x="4564" y="1485"/>
                        <a:pt x="4563" y="1473"/>
                        <a:pt x="4559" y="1462"/>
                      </a:cubicBezTo>
                      <a:cubicBezTo>
                        <a:pt x="4516" y="1449"/>
                        <a:pt x="4493" y="1433"/>
                        <a:pt x="4481" y="1410"/>
                      </a:cubicBezTo>
                      <a:cubicBezTo>
                        <a:pt x="4469" y="1386"/>
                        <a:pt x="4468" y="1356"/>
                        <a:pt x="4468" y="1315"/>
                      </a:cubicBezTo>
                      <a:cubicBezTo>
                        <a:pt x="4468" y="1307"/>
                        <a:pt x="4469" y="1299"/>
                        <a:pt x="4468" y="1290"/>
                      </a:cubicBezTo>
                      <a:cubicBezTo>
                        <a:pt x="4469" y="1163"/>
                        <a:pt x="4482" y="1035"/>
                        <a:pt x="4482" y="908"/>
                      </a:cubicBezTo>
                      <a:cubicBezTo>
                        <a:pt x="4482" y="908"/>
                        <a:pt x="4482" y="907"/>
                        <a:pt x="4482" y="907"/>
                      </a:cubicBezTo>
                      <a:cubicBezTo>
                        <a:pt x="4482" y="906"/>
                        <a:pt x="4482" y="906"/>
                        <a:pt x="4482" y="906"/>
                      </a:cubicBezTo>
                      <a:cubicBezTo>
                        <a:pt x="4482" y="891"/>
                        <a:pt x="4482" y="875"/>
                        <a:pt x="4482" y="858"/>
                      </a:cubicBezTo>
                      <a:cubicBezTo>
                        <a:pt x="4482" y="824"/>
                        <a:pt x="4479" y="790"/>
                        <a:pt x="4462" y="765"/>
                      </a:cubicBezTo>
                      <a:cubicBezTo>
                        <a:pt x="4433" y="721"/>
                        <a:pt x="4369" y="689"/>
                        <a:pt x="4322" y="666"/>
                      </a:cubicBezTo>
                      <a:cubicBezTo>
                        <a:pt x="4284" y="648"/>
                        <a:pt x="4262" y="618"/>
                        <a:pt x="4227" y="598"/>
                      </a:cubicBezTo>
                      <a:cubicBezTo>
                        <a:pt x="4212" y="589"/>
                        <a:pt x="4198" y="586"/>
                        <a:pt x="4185" y="586"/>
                      </a:cubicBezTo>
                      <a:cubicBezTo>
                        <a:pt x="4158" y="586"/>
                        <a:pt x="4133" y="600"/>
                        <a:pt x="4100" y="603"/>
                      </a:cubicBezTo>
                      <a:cubicBezTo>
                        <a:pt x="4099" y="603"/>
                        <a:pt x="4097" y="603"/>
                        <a:pt x="4095" y="603"/>
                      </a:cubicBezTo>
                      <a:cubicBezTo>
                        <a:pt x="4051" y="603"/>
                        <a:pt x="3941" y="562"/>
                        <a:pt x="3869" y="562"/>
                      </a:cubicBezTo>
                      <a:cubicBezTo>
                        <a:pt x="3831" y="562"/>
                        <a:pt x="3805" y="573"/>
                        <a:pt x="3805" y="609"/>
                      </a:cubicBezTo>
                      <a:cubicBezTo>
                        <a:pt x="3805" y="617"/>
                        <a:pt x="3807" y="627"/>
                        <a:pt x="3810" y="639"/>
                      </a:cubicBezTo>
                      <a:cubicBezTo>
                        <a:pt x="3817" y="665"/>
                        <a:pt x="3830" y="679"/>
                        <a:pt x="3841" y="691"/>
                      </a:cubicBezTo>
                      <a:cubicBezTo>
                        <a:pt x="3852" y="704"/>
                        <a:pt x="3862" y="715"/>
                        <a:pt x="3862" y="734"/>
                      </a:cubicBezTo>
                      <a:cubicBezTo>
                        <a:pt x="3862" y="745"/>
                        <a:pt x="3858" y="759"/>
                        <a:pt x="3849" y="779"/>
                      </a:cubicBezTo>
                      <a:cubicBezTo>
                        <a:pt x="3831" y="818"/>
                        <a:pt x="3791" y="849"/>
                        <a:pt x="3776" y="886"/>
                      </a:cubicBezTo>
                      <a:cubicBezTo>
                        <a:pt x="3768" y="905"/>
                        <a:pt x="3765" y="918"/>
                        <a:pt x="3765" y="927"/>
                      </a:cubicBezTo>
                      <a:cubicBezTo>
                        <a:pt x="3765" y="942"/>
                        <a:pt x="3774" y="945"/>
                        <a:pt x="3789" y="947"/>
                      </a:cubicBezTo>
                      <a:cubicBezTo>
                        <a:pt x="3804" y="948"/>
                        <a:pt x="3825" y="946"/>
                        <a:pt x="3846" y="950"/>
                      </a:cubicBezTo>
                      <a:cubicBezTo>
                        <a:pt x="3878" y="956"/>
                        <a:pt x="3892" y="969"/>
                        <a:pt x="3892" y="985"/>
                      </a:cubicBezTo>
                      <a:cubicBezTo>
                        <a:pt x="3892" y="1004"/>
                        <a:pt x="3874" y="1025"/>
                        <a:pt x="3847" y="1045"/>
                      </a:cubicBezTo>
                      <a:cubicBezTo>
                        <a:pt x="3805" y="1076"/>
                        <a:pt x="3761" y="1066"/>
                        <a:pt x="3710" y="1071"/>
                      </a:cubicBezTo>
                      <a:cubicBezTo>
                        <a:pt x="3681" y="1074"/>
                        <a:pt x="3667" y="1076"/>
                        <a:pt x="3644" y="1089"/>
                      </a:cubicBezTo>
                      <a:cubicBezTo>
                        <a:pt x="3632" y="1095"/>
                        <a:pt x="3630" y="1104"/>
                        <a:pt x="3626" y="1112"/>
                      </a:cubicBezTo>
                      <a:cubicBezTo>
                        <a:pt x="3623" y="1120"/>
                        <a:pt x="3616" y="1128"/>
                        <a:pt x="3599" y="1130"/>
                      </a:cubicBezTo>
                      <a:cubicBezTo>
                        <a:pt x="3598" y="1130"/>
                        <a:pt x="3596" y="1130"/>
                        <a:pt x="3595" y="1130"/>
                      </a:cubicBezTo>
                      <a:cubicBezTo>
                        <a:pt x="3557" y="1129"/>
                        <a:pt x="3517" y="1082"/>
                        <a:pt x="3475" y="1078"/>
                      </a:cubicBezTo>
                      <a:cubicBezTo>
                        <a:pt x="3468" y="1077"/>
                        <a:pt x="3461" y="1076"/>
                        <a:pt x="3454" y="1076"/>
                      </a:cubicBezTo>
                      <a:cubicBezTo>
                        <a:pt x="3412" y="1076"/>
                        <a:pt x="3363" y="1087"/>
                        <a:pt x="3325" y="1087"/>
                      </a:cubicBezTo>
                      <a:cubicBezTo>
                        <a:pt x="3307" y="1087"/>
                        <a:pt x="3292" y="1085"/>
                        <a:pt x="3281" y="1078"/>
                      </a:cubicBezTo>
                      <a:cubicBezTo>
                        <a:pt x="3270" y="1071"/>
                        <a:pt x="3263" y="1059"/>
                        <a:pt x="3263" y="1040"/>
                      </a:cubicBezTo>
                      <a:cubicBezTo>
                        <a:pt x="3263" y="1027"/>
                        <a:pt x="3266" y="1011"/>
                        <a:pt x="3273" y="991"/>
                      </a:cubicBezTo>
                      <a:cubicBezTo>
                        <a:pt x="3286" y="954"/>
                        <a:pt x="3320" y="913"/>
                        <a:pt x="3320" y="873"/>
                      </a:cubicBezTo>
                      <a:cubicBezTo>
                        <a:pt x="3320" y="867"/>
                        <a:pt x="3319" y="861"/>
                        <a:pt x="3317" y="855"/>
                      </a:cubicBezTo>
                      <a:cubicBezTo>
                        <a:pt x="3304" y="808"/>
                        <a:pt x="3246" y="800"/>
                        <a:pt x="3206" y="780"/>
                      </a:cubicBezTo>
                      <a:cubicBezTo>
                        <a:pt x="3172" y="762"/>
                        <a:pt x="3128" y="738"/>
                        <a:pt x="3128" y="691"/>
                      </a:cubicBezTo>
                      <a:cubicBezTo>
                        <a:pt x="3128" y="687"/>
                        <a:pt x="3128" y="683"/>
                        <a:pt x="3129" y="679"/>
                      </a:cubicBezTo>
                      <a:cubicBezTo>
                        <a:pt x="3132" y="656"/>
                        <a:pt x="3141" y="649"/>
                        <a:pt x="3150" y="646"/>
                      </a:cubicBezTo>
                      <a:cubicBezTo>
                        <a:pt x="3159" y="643"/>
                        <a:pt x="3167" y="643"/>
                        <a:pt x="3175" y="632"/>
                      </a:cubicBezTo>
                      <a:cubicBezTo>
                        <a:pt x="3188" y="612"/>
                        <a:pt x="3183" y="599"/>
                        <a:pt x="3192" y="576"/>
                      </a:cubicBezTo>
                      <a:cubicBezTo>
                        <a:pt x="3192" y="575"/>
                        <a:pt x="3193" y="573"/>
                        <a:pt x="3193" y="569"/>
                      </a:cubicBezTo>
                      <a:cubicBezTo>
                        <a:pt x="3193" y="568"/>
                        <a:pt x="3193" y="567"/>
                        <a:pt x="3193" y="565"/>
                      </a:cubicBezTo>
                      <a:cubicBezTo>
                        <a:pt x="3193" y="558"/>
                        <a:pt x="3193" y="548"/>
                        <a:pt x="3195" y="542"/>
                      </a:cubicBezTo>
                      <a:cubicBezTo>
                        <a:pt x="3198" y="535"/>
                        <a:pt x="3206" y="532"/>
                        <a:pt x="3213" y="530"/>
                      </a:cubicBezTo>
                      <a:cubicBezTo>
                        <a:pt x="3220" y="528"/>
                        <a:pt x="3227" y="525"/>
                        <a:pt x="3227" y="524"/>
                      </a:cubicBezTo>
                      <a:cubicBezTo>
                        <a:pt x="3231" y="510"/>
                        <a:pt x="3236" y="504"/>
                        <a:pt x="3235" y="498"/>
                      </a:cubicBezTo>
                      <a:cubicBezTo>
                        <a:pt x="3236" y="494"/>
                        <a:pt x="3232" y="489"/>
                        <a:pt x="3220" y="477"/>
                      </a:cubicBezTo>
                      <a:cubicBezTo>
                        <a:pt x="3208" y="465"/>
                        <a:pt x="3196" y="461"/>
                        <a:pt x="3183" y="461"/>
                      </a:cubicBezTo>
                      <a:cubicBezTo>
                        <a:pt x="3155" y="461"/>
                        <a:pt x="3124" y="480"/>
                        <a:pt x="3092" y="480"/>
                      </a:cubicBezTo>
                      <a:cubicBezTo>
                        <a:pt x="3088" y="480"/>
                        <a:pt x="3083" y="480"/>
                        <a:pt x="3078" y="479"/>
                      </a:cubicBezTo>
                      <a:cubicBezTo>
                        <a:pt x="3024" y="468"/>
                        <a:pt x="3015" y="437"/>
                        <a:pt x="2955" y="434"/>
                      </a:cubicBezTo>
                      <a:cubicBezTo>
                        <a:pt x="2919" y="432"/>
                        <a:pt x="2905" y="427"/>
                        <a:pt x="2896" y="417"/>
                      </a:cubicBezTo>
                      <a:cubicBezTo>
                        <a:pt x="2886" y="406"/>
                        <a:pt x="2882" y="392"/>
                        <a:pt x="2863" y="371"/>
                      </a:cubicBezTo>
                      <a:cubicBezTo>
                        <a:pt x="2824" y="327"/>
                        <a:pt x="2770" y="290"/>
                        <a:pt x="2726" y="250"/>
                      </a:cubicBezTo>
                      <a:cubicBezTo>
                        <a:pt x="2698" y="224"/>
                        <a:pt x="2665" y="205"/>
                        <a:pt x="2632" y="205"/>
                      </a:cubicBezTo>
                      <a:cubicBezTo>
                        <a:pt x="2621" y="205"/>
                        <a:pt x="2609" y="207"/>
                        <a:pt x="2598" y="212"/>
                      </a:cubicBezTo>
                      <a:cubicBezTo>
                        <a:pt x="2564" y="227"/>
                        <a:pt x="2550" y="266"/>
                        <a:pt x="2513" y="266"/>
                      </a:cubicBezTo>
                      <a:cubicBezTo>
                        <a:pt x="2505" y="266"/>
                        <a:pt x="2495" y="264"/>
                        <a:pt x="2484" y="259"/>
                      </a:cubicBezTo>
                      <a:cubicBezTo>
                        <a:pt x="2446" y="242"/>
                        <a:pt x="2430" y="199"/>
                        <a:pt x="2395" y="180"/>
                      </a:cubicBezTo>
                      <a:cubicBezTo>
                        <a:pt x="2366" y="163"/>
                        <a:pt x="2353" y="172"/>
                        <a:pt x="2329" y="140"/>
                      </a:cubicBezTo>
                      <a:cubicBezTo>
                        <a:pt x="2316" y="123"/>
                        <a:pt x="2318" y="96"/>
                        <a:pt x="2303" y="82"/>
                      </a:cubicBezTo>
                      <a:cubicBezTo>
                        <a:pt x="2288" y="67"/>
                        <a:pt x="2274" y="61"/>
                        <a:pt x="2261" y="61"/>
                      </a:cubicBezTo>
                      <a:cubicBezTo>
                        <a:pt x="2238" y="61"/>
                        <a:pt x="2216" y="76"/>
                        <a:pt x="2194" y="91"/>
                      </a:cubicBezTo>
                      <a:cubicBezTo>
                        <a:pt x="2171" y="107"/>
                        <a:pt x="2148" y="122"/>
                        <a:pt x="2123" y="122"/>
                      </a:cubicBezTo>
                      <a:cubicBezTo>
                        <a:pt x="2121" y="122"/>
                        <a:pt x="2120" y="122"/>
                        <a:pt x="2118" y="122"/>
                      </a:cubicBezTo>
                      <a:cubicBezTo>
                        <a:pt x="2116" y="122"/>
                        <a:pt x="2113" y="120"/>
                        <a:pt x="2108" y="116"/>
                      </a:cubicBezTo>
                      <a:cubicBezTo>
                        <a:pt x="2103" y="113"/>
                        <a:pt x="2097" y="108"/>
                        <a:pt x="2089" y="102"/>
                      </a:cubicBezTo>
                      <a:cubicBezTo>
                        <a:pt x="2073" y="91"/>
                        <a:pt x="2053" y="76"/>
                        <a:pt x="2031" y="61"/>
                      </a:cubicBezTo>
                      <a:cubicBezTo>
                        <a:pt x="1988" y="30"/>
                        <a:pt x="1939" y="0"/>
                        <a:pt x="1915" y="0"/>
                      </a:cubicBezTo>
                      <a:cubicBezTo>
                        <a:pt x="1904" y="0"/>
                        <a:pt x="1899" y="4"/>
                        <a:pt x="1898" y="17"/>
                      </a:cubicBezTo>
                      <a:cubicBezTo>
                        <a:pt x="1898" y="19"/>
                        <a:pt x="1897" y="21"/>
                        <a:pt x="1897" y="23"/>
                      </a:cubicBezTo>
                      <a:cubicBezTo>
                        <a:pt x="1897" y="55"/>
                        <a:pt x="1915" y="85"/>
                        <a:pt x="1932" y="112"/>
                      </a:cubicBezTo>
                      <a:cubicBezTo>
                        <a:pt x="1949" y="139"/>
                        <a:pt x="1967" y="164"/>
                        <a:pt x="1967" y="189"/>
                      </a:cubicBezTo>
                      <a:cubicBezTo>
                        <a:pt x="1967" y="192"/>
                        <a:pt x="1967" y="195"/>
                        <a:pt x="1966" y="198"/>
                      </a:cubicBezTo>
                      <a:cubicBezTo>
                        <a:pt x="1959" y="234"/>
                        <a:pt x="1927" y="251"/>
                        <a:pt x="1896" y="267"/>
                      </a:cubicBezTo>
                      <a:cubicBezTo>
                        <a:pt x="1864" y="282"/>
                        <a:pt x="1835" y="298"/>
                        <a:pt x="1830" y="329"/>
                      </a:cubicBezTo>
                      <a:cubicBezTo>
                        <a:pt x="1830" y="333"/>
                        <a:pt x="1829" y="336"/>
                        <a:pt x="1829" y="339"/>
                      </a:cubicBezTo>
                      <a:cubicBezTo>
                        <a:pt x="1829" y="363"/>
                        <a:pt x="1844" y="385"/>
                        <a:pt x="1844" y="411"/>
                      </a:cubicBezTo>
                      <a:cubicBezTo>
                        <a:pt x="1844" y="420"/>
                        <a:pt x="1842" y="429"/>
                        <a:pt x="1838" y="439"/>
                      </a:cubicBezTo>
                      <a:cubicBezTo>
                        <a:pt x="1832" y="453"/>
                        <a:pt x="1817" y="464"/>
                        <a:pt x="1804" y="476"/>
                      </a:cubicBezTo>
                      <a:cubicBezTo>
                        <a:pt x="1791" y="487"/>
                        <a:pt x="1780" y="498"/>
                        <a:pt x="1779" y="510"/>
                      </a:cubicBezTo>
                      <a:cubicBezTo>
                        <a:pt x="1779" y="510"/>
                        <a:pt x="1779" y="511"/>
                        <a:pt x="1779" y="511"/>
                      </a:cubicBezTo>
                      <a:cubicBezTo>
                        <a:pt x="1779" y="529"/>
                        <a:pt x="1790" y="538"/>
                        <a:pt x="1803" y="546"/>
                      </a:cubicBezTo>
                      <a:cubicBezTo>
                        <a:pt x="1815" y="555"/>
                        <a:pt x="1829" y="563"/>
                        <a:pt x="1832" y="581"/>
                      </a:cubicBezTo>
                      <a:cubicBezTo>
                        <a:pt x="1832" y="584"/>
                        <a:pt x="1833" y="586"/>
                        <a:pt x="1833" y="589"/>
                      </a:cubicBezTo>
                      <a:cubicBezTo>
                        <a:pt x="1832" y="646"/>
                        <a:pt x="1745" y="689"/>
                        <a:pt x="1707" y="708"/>
                      </a:cubicBezTo>
                      <a:cubicBezTo>
                        <a:pt x="1694" y="715"/>
                        <a:pt x="1671" y="722"/>
                        <a:pt x="1652" y="730"/>
                      </a:cubicBezTo>
                      <a:cubicBezTo>
                        <a:pt x="1633" y="739"/>
                        <a:pt x="1618" y="749"/>
                        <a:pt x="1619" y="761"/>
                      </a:cubicBezTo>
                      <a:cubicBezTo>
                        <a:pt x="1619" y="770"/>
                        <a:pt x="1625" y="780"/>
                        <a:pt x="1643" y="793"/>
                      </a:cubicBezTo>
                      <a:cubicBezTo>
                        <a:pt x="1652" y="799"/>
                        <a:pt x="1661" y="801"/>
                        <a:pt x="1671" y="801"/>
                      </a:cubicBezTo>
                      <a:cubicBezTo>
                        <a:pt x="1695" y="801"/>
                        <a:pt x="1722" y="790"/>
                        <a:pt x="1749" y="790"/>
                      </a:cubicBezTo>
                      <a:cubicBezTo>
                        <a:pt x="1759" y="790"/>
                        <a:pt x="1769" y="792"/>
                        <a:pt x="1778" y="796"/>
                      </a:cubicBezTo>
                      <a:cubicBezTo>
                        <a:pt x="1825" y="815"/>
                        <a:pt x="1844" y="847"/>
                        <a:pt x="1844" y="881"/>
                      </a:cubicBezTo>
                      <a:cubicBezTo>
                        <a:pt x="1844" y="931"/>
                        <a:pt x="1805" y="983"/>
                        <a:pt x="1759" y="1006"/>
                      </a:cubicBezTo>
                      <a:cubicBezTo>
                        <a:pt x="1657" y="1056"/>
                        <a:pt x="1600" y="1179"/>
                        <a:pt x="1493" y="1216"/>
                      </a:cubicBezTo>
                      <a:cubicBezTo>
                        <a:pt x="1439" y="1234"/>
                        <a:pt x="1369" y="1215"/>
                        <a:pt x="1318" y="1242"/>
                      </a:cubicBezTo>
                      <a:cubicBezTo>
                        <a:pt x="1262" y="1271"/>
                        <a:pt x="1271" y="1331"/>
                        <a:pt x="1219" y="1370"/>
                      </a:cubicBezTo>
                      <a:cubicBezTo>
                        <a:pt x="1165" y="1411"/>
                        <a:pt x="1091" y="1390"/>
                        <a:pt x="1032" y="1404"/>
                      </a:cubicBezTo>
                      <a:cubicBezTo>
                        <a:pt x="1031" y="1410"/>
                        <a:pt x="1030" y="1415"/>
                        <a:pt x="1030" y="1419"/>
                      </a:cubicBezTo>
                      <a:cubicBezTo>
                        <a:pt x="1030" y="1433"/>
                        <a:pt x="1035" y="1440"/>
                        <a:pt x="1045" y="1446"/>
                      </a:cubicBezTo>
                      <a:cubicBezTo>
                        <a:pt x="1054" y="1452"/>
                        <a:pt x="1067" y="1454"/>
                        <a:pt x="1081" y="1456"/>
                      </a:cubicBezTo>
                      <a:cubicBezTo>
                        <a:pt x="1110" y="1461"/>
                        <a:pt x="1142" y="1462"/>
                        <a:pt x="1159" y="1479"/>
                      </a:cubicBezTo>
                      <a:cubicBezTo>
                        <a:pt x="1199" y="1521"/>
                        <a:pt x="1186" y="1600"/>
                        <a:pt x="1207" y="1647"/>
                      </a:cubicBezTo>
                      <a:cubicBezTo>
                        <a:pt x="1230" y="1698"/>
                        <a:pt x="1296" y="1725"/>
                        <a:pt x="1313" y="1776"/>
                      </a:cubicBezTo>
                      <a:cubicBezTo>
                        <a:pt x="1315" y="1785"/>
                        <a:pt x="1317" y="1806"/>
                        <a:pt x="1317" y="1830"/>
                      </a:cubicBezTo>
                      <a:cubicBezTo>
                        <a:pt x="1317" y="1864"/>
                        <a:pt x="1314" y="1902"/>
                        <a:pt x="1310" y="1914"/>
                      </a:cubicBezTo>
                      <a:cubicBezTo>
                        <a:pt x="1302" y="1932"/>
                        <a:pt x="1288" y="1936"/>
                        <a:pt x="1274" y="1941"/>
                      </a:cubicBezTo>
                      <a:cubicBezTo>
                        <a:pt x="1260" y="1945"/>
                        <a:pt x="1247" y="1949"/>
                        <a:pt x="1238" y="1966"/>
                      </a:cubicBezTo>
                      <a:cubicBezTo>
                        <a:pt x="1233" y="1975"/>
                        <a:pt x="1230" y="1983"/>
                        <a:pt x="1230" y="1989"/>
                      </a:cubicBezTo>
                      <a:cubicBezTo>
                        <a:pt x="1230" y="2004"/>
                        <a:pt x="1241" y="2014"/>
                        <a:pt x="1253" y="2025"/>
                      </a:cubicBezTo>
                      <a:cubicBezTo>
                        <a:pt x="1265" y="2035"/>
                        <a:pt x="1279" y="2045"/>
                        <a:pt x="1284" y="2059"/>
                      </a:cubicBezTo>
                      <a:cubicBezTo>
                        <a:pt x="1287" y="2068"/>
                        <a:pt x="1289" y="2077"/>
                        <a:pt x="1289" y="2085"/>
                      </a:cubicBezTo>
                      <a:cubicBezTo>
                        <a:pt x="1289" y="2110"/>
                        <a:pt x="1273" y="2128"/>
                        <a:pt x="1258" y="2149"/>
                      </a:cubicBezTo>
                      <a:cubicBezTo>
                        <a:pt x="1257" y="2149"/>
                        <a:pt x="1257" y="2150"/>
                        <a:pt x="1256" y="2150"/>
                      </a:cubicBezTo>
                      <a:cubicBezTo>
                        <a:pt x="1248" y="2152"/>
                        <a:pt x="1239" y="2152"/>
                        <a:pt x="1229" y="2152"/>
                      </a:cubicBezTo>
                      <a:cubicBezTo>
                        <a:pt x="1208" y="2152"/>
                        <a:pt x="1186" y="2149"/>
                        <a:pt x="1166" y="2149"/>
                      </a:cubicBezTo>
                      <a:cubicBezTo>
                        <a:pt x="1150" y="2149"/>
                        <a:pt x="1135" y="2151"/>
                        <a:pt x="1121" y="2157"/>
                      </a:cubicBezTo>
                      <a:cubicBezTo>
                        <a:pt x="1085" y="2175"/>
                        <a:pt x="1085" y="2219"/>
                        <a:pt x="1036" y="2229"/>
                      </a:cubicBezTo>
                      <a:cubicBezTo>
                        <a:pt x="1032" y="2230"/>
                        <a:pt x="1028" y="2230"/>
                        <a:pt x="1024" y="2230"/>
                      </a:cubicBezTo>
                      <a:cubicBezTo>
                        <a:pt x="989" y="2230"/>
                        <a:pt x="957" y="2203"/>
                        <a:pt x="925" y="2196"/>
                      </a:cubicBezTo>
                      <a:cubicBezTo>
                        <a:pt x="912" y="2193"/>
                        <a:pt x="900" y="2192"/>
                        <a:pt x="888" y="2192"/>
                      </a:cubicBezTo>
                      <a:cubicBezTo>
                        <a:pt x="861" y="2192"/>
                        <a:pt x="838" y="2199"/>
                        <a:pt x="809" y="2211"/>
                      </a:cubicBezTo>
                      <a:cubicBezTo>
                        <a:pt x="782" y="2222"/>
                        <a:pt x="756" y="2225"/>
                        <a:pt x="731" y="2225"/>
                      </a:cubicBezTo>
                      <a:cubicBezTo>
                        <a:pt x="695" y="2225"/>
                        <a:pt x="660" y="2218"/>
                        <a:pt x="621" y="2218"/>
                      </a:cubicBezTo>
                      <a:cubicBezTo>
                        <a:pt x="602" y="2218"/>
                        <a:pt x="583" y="2220"/>
                        <a:pt x="563" y="2224"/>
                      </a:cubicBezTo>
                      <a:cubicBezTo>
                        <a:pt x="539" y="2229"/>
                        <a:pt x="522" y="2241"/>
                        <a:pt x="504" y="2241"/>
                      </a:cubicBezTo>
                      <a:cubicBezTo>
                        <a:pt x="491" y="2241"/>
                        <a:pt x="478" y="2234"/>
                        <a:pt x="464" y="2214"/>
                      </a:cubicBezTo>
                      <a:cubicBezTo>
                        <a:pt x="451" y="2195"/>
                        <a:pt x="451" y="2172"/>
                        <a:pt x="450" y="2151"/>
                      </a:cubicBezTo>
                      <a:cubicBezTo>
                        <a:pt x="449" y="2131"/>
                        <a:pt x="447" y="2112"/>
                        <a:pt x="431" y="2099"/>
                      </a:cubicBezTo>
                      <a:cubicBezTo>
                        <a:pt x="425" y="2102"/>
                        <a:pt x="420" y="2103"/>
                        <a:pt x="414" y="2106"/>
                      </a:cubicBezTo>
                      <a:cubicBezTo>
                        <a:pt x="404" y="2148"/>
                        <a:pt x="405" y="2194"/>
                        <a:pt x="401" y="2240"/>
                      </a:cubicBezTo>
                      <a:cubicBezTo>
                        <a:pt x="391" y="2334"/>
                        <a:pt x="402" y="2456"/>
                        <a:pt x="330" y="2529"/>
                      </a:cubicBezTo>
                      <a:cubicBezTo>
                        <a:pt x="298" y="2562"/>
                        <a:pt x="255" y="2585"/>
                        <a:pt x="216" y="2604"/>
                      </a:cubicBezTo>
                      <a:cubicBezTo>
                        <a:pt x="203" y="2611"/>
                        <a:pt x="176" y="2619"/>
                        <a:pt x="151" y="2629"/>
                      </a:cubicBezTo>
                      <a:cubicBezTo>
                        <a:pt x="126" y="2639"/>
                        <a:pt x="102" y="2651"/>
                        <a:pt x="94" y="2662"/>
                      </a:cubicBezTo>
                      <a:cubicBezTo>
                        <a:pt x="90" y="2668"/>
                        <a:pt x="88" y="2675"/>
                        <a:pt x="88" y="2682"/>
                      </a:cubicBezTo>
                      <a:cubicBezTo>
                        <a:pt x="88" y="2710"/>
                        <a:pt x="114" y="2749"/>
                        <a:pt x="141" y="2788"/>
                      </a:cubicBezTo>
                      <a:cubicBezTo>
                        <a:pt x="167" y="2827"/>
                        <a:pt x="195" y="2866"/>
                        <a:pt x="199" y="2897"/>
                      </a:cubicBezTo>
                      <a:cubicBezTo>
                        <a:pt x="200" y="2902"/>
                        <a:pt x="200" y="2908"/>
                        <a:pt x="200" y="2914"/>
                      </a:cubicBezTo>
                      <a:cubicBezTo>
                        <a:pt x="200" y="2930"/>
                        <a:pt x="198" y="2945"/>
                        <a:pt x="198" y="2958"/>
                      </a:cubicBezTo>
                      <a:cubicBezTo>
                        <a:pt x="198" y="2981"/>
                        <a:pt x="204" y="2999"/>
                        <a:pt x="242" y="3014"/>
                      </a:cubicBezTo>
                      <a:cubicBezTo>
                        <a:pt x="252" y="3018"/>
                        <a:pt x="262" y="3019"/>
                        <a:pt x="272" y="3019"/>
                      </a:cubicBezTo>
                      <a:cubicBezTo>
                        <a:pt x="312" y="3019"/>
                        <a:pt x="351" y="2995"/>
                        <a:pt x="393" y="2995"/>
                      </a:cubicBezTo>
                      <a:cubicBezTo>
                        <a:pt x="400" y="2995"/>
                        <a:pt x="407" y="2996"/>
                        <a:pt x="414" y="2997"/>
                      </a:cubicBezTo>
                      <a:cubicBezTo>
                        <a:pt x="475" y="3011"/>
                        <a:pt x="513" y="3072"/>
                        <a:pt x="557" y="3109"/>
                      </a:cubicBezTo>
                      <a:cubicBezTo>
                        <a:pt x="592" y="3137"/>
                        <a:pt x="597" y="3175"/>
                        <a:pt x="597" y="3213"/>
                      </a:cubicBezTo>
                      <a:cubicBezTo>
                        <a:pt x="597" y="3231"/>
                        <a:pt x="596" y="3249"/>
                        <a:pt x="596" y="3267"/>
                      </a:cubicBezTo>
                      <a:cubicBezTo>
                        <a:pt x="596" y="3310"/>
                        <a:pt x="604" y="3349"/>
                        <a:pt x="658" y="3371"/>
                      </a:cubicBezTo>
                      <a:cubicBezTo>
                        <a:pt x="659" y="3372"/>
                        <a:pt x="660" y="3372"/>
                        <a:pt x="660" y="3373"/>
                      </a:cubicBezTo>
                      <a:cubicBezTo>
                        <a:pt x="654" y="3410"/>
                        <a:pt x="640" y="3424"/>
                        <a:pt x="620" y="3432"/>
                      </a:cubicBezTo>
                      <a:cubicBezTo>
                        <a:pt x="600" y="3439"/>
                        <a:pt x="575" y="3440"/>
                        <a:pt x="547" y="3450"/>
                      </a:cubicBezTo>
                      <a:cubicBezTo>
                        <a:pt x="503" y="3467"/>
                        <a:pt x="481" y="3506"/>
                        <a:pt x="447" y="3531"/>
                      </a:cubicBezTo>
                      <a:cubicBezTo>
                        <a:pt x="403" y="3562"/>
                        <a:pt x="381" y="3562"/>
                        <a:pt x="368" y="3613"/>
                      </a:cubicBezTo>
                      <a:cubicBezTo>
                        <a:pt x="367" y="3615"/>
                        <a:pt x="367" y="3617"/>
                        <a:pt x="367" y="3619"/>
                      </a:cubicBezTo>
                      <a:cubicBezTo>
                        <a:pt x="367" y="3631"/>
                        <a:pt x="376" y="3640"/>
                        <a:pt x="376" y="3655"/>
                      </a:cubicBezTo>
                      <a:cubicBezTo>
                        <a:pt x="376" y="3662"/>
                        <a:pt x="374" y="3670"/>
                        <a:pt x="368" y="3679"/>
                      </a:cubicBezTo>
                      <a:cubicBezTo>
                        <a:pt x="354" y="3699"/>
                        <a:pt x="331" y="3695"/>
                        <a:pt x="313" y="3704"/>
                      </a:cubicBezTo>
                      <a:cubicBezTo>
                        <a:pt x="298" y="3712"/>
                        <a:pt x="289" y="3713"/>
                        <a:pt x="281" y="3716"/>
                      </a:cubicBezTo>
                      <a:cubicBezTo>
                        <a:pt x="273" y="3720"/>
                        <a:pt x="267" y="3724"/>
                        <a:pt x="257" y="3737"/>
                      </a:cubicBezTo>
                      <a:cubicBezTo>
                        <a:pt x="246" y="3751"/>
                        <a:pt x="253" y="3778"/>
                        <a:pt x="239" y="3797"/>
                      </a:cubicBezTo>
                      <a:cubicBezTo>
                        <a:pt x="211" y="3836"/>
                        <a:pt x="171" y="3838"/>
                        <a:pt x="138" y="3866"/>
                      </a:cubicBezTo>
                      <a:cubicBezTo>
                        <a:pt x="113" y="3888"/>
                        <a:pt x="107" y="3904"/>
                        <a:pt x="107" y="3922"/>
                      </a:cubicBezTo>
                      <a:cubicBezTo>
                        <a:pt x="107" y="3940"/>
                        <a:pt x="113" y="3961"/>
                        <a:pt x="114" y="3990"/>
                      </a:cubicBezTo>
                      <a:cubicBezTo>
                        <a:pt x="114" y="3992"/>
                        <a:pt x="114" y="3994"/>
                        <a:pt x="114" y="3996"/>
                      </a:cubicBezTo>
                      <a:cubicBezTo>
                        <a:pt x="114" y="4053"/>
                        <a:pt x="90" y="4079"/>
                        <a:pt x="60" y="4126"/>
                      </a:cubicBezTo>
                      <a:cubicBezTo>
                        <a:pt x="40" y="4159"/>
                        <a:pt x="20" y="4191"/>
                        <a:pt x="0" y="4223"/>
                      </a:cubicBezTo>
                      <a:cubicBezTo>
                        <a:pt x="90" y="4179"/>
                        <a:pt x="123" y="4215"/>
                        <a:pt x="224" y="4321"/>
                      </a:cubicBezTo>
                      <a:cubicBezTo>
                        <a:pt x="330" y="4432"/>
                        <a:pt x="447" y="4401"/>
                        <a:pt x="575" y="4447"/>
                      </a:cubicBezTo>
                      <a:cubicBezTo>
                        <a:pt x="764" y="4515"/>
                        <a:pt x="630" y="4736"/>
                        <a:pt x="775" y="4804"/>
                      </a:cubicBezTo>
                      <a:cubicBezTo>
                        <a:pt x="828" y="4828"/>
                        <a:pt x="864" y="4765"/>
                        <a:pt x="908" y="4837"/>
                      </a:cubicBezTo>
                      <a:cubicBezTo>
                        <a:pt x="936" y="4882"/>
                        <a:pt x="875" y="4934"/>
                        <a:pt x="948" y="4963"/>
                      </a:cubicBezTo>
                      <a:cubicBezTo>
                        <a:pt x="985" y="4977"/>
                        <a:pt x="1078" y="4949"/>
                        <a:pt x="1124" y="4955"/>
                      </a:cubicBezTo>
                      <a:cubicBezTo>
                        <a:pt x="1218" y="4966"/>
                        <a:pt x="1172" y="4961"/>
                        <a:pt x="1253" y="4925"/>
                      </a:cubicBezTo>
                      <a:cubicBezTo>
                        <a:pt x="1345" y="4885"/>
                        <a:pt x="1384" y="4919"/>
                        <a:pt x="1443" y="4992"/>
                      </a:cubicBezTo>
                      <a:cubicBezTo>
                        <a:pt x="1475" y="5030"/>
                        <a:pt x="1551" y="5092"/>
                        <a:pt x="1570" y="5130"/>
                      </a:cubicBezTo>
                      <a:cubicBezTo>
                        <a:pt x="1608" y="5205"/>
                        <a:pt x="1543" y="5226"/>
                        <a:pt x="1516" y="5296"/>
                      </a:cubicBezTo>
                      <a:cubicBezTo>
                        <a:pt x="1495" y="5352"/>
                        <a:pt x="1498" y="5469"/>
                        <a:pt x="1593" y="5451"/>
                      </a:cubicBezTo>
                      <a:cubicBezTo>
                        <a:pt x="1670" y="5435"/>
                        <a:pt x="1640" y="5355"/>
                        <a:pt x="1728" y="5353"/>
                      </a:cubicBezTo>
                      <a:cubicBezTo>
                        <a:pt x="1781" y="5351"/>
                        <a:pt x="1864" y="5397"/>
                        <a:pt x="1912" y="5423"/>
                      </a:cubicBezTo>
                      <a:cubicBezTo>
                        <a:pt x="1960" y="5449"/>
                        <a:pt x="2035" y="5498"/>
                        <a:pt x="2059" y="5550"/>
                      </a:cubicBezTo>
                      <a:cubicBezTo>
                        <a:pt x="2075" y="5586"/>
                        <a:pt x="2062" y="5629"/>
                        <a:pt x="2077" y="5665"/>
                      </a:cubicBezTo>
                      <a:cubicBezTo>
                        <a:pt x="2090" y="5698"/>
                        <a:pt x="2125" y="5717"/>
                        <a:pt x="2136" y="5744"/>
                      </a:cubicBezTo>
                      <a:cubicBezTo>
                        <a:pt x="2163" y="5811"/>
                        <a:pt x="2150" y="5845"/>
                        <a:pt x="2195" y="5921"/>
                      </a:cubicBezTo>
                      <a:cubicBezTo>
                        <a:pt x="2220" y="5964"/>
                        <a:pt x="2280" y="6040"/>
                        <a:pt x="2189" y="6057"/>
                      </a:cubicBezTo>
                      <a:cubicBezTo>
                        <a:pt x="2193" y="6134"/>
                        <a:pt x="2218" y="6176"/>
                        <a:pt x="2285" y="6184"/>
                      </a:cubicBezTo>
                      <a:cubicBezTo>
                        <a:pt x="2299" y="6186"/>
                        <a:pt x="2442" y="6170"/>
                        <a:pt x="2461" y="6163"/>
                      </a:cubicBezTo>
                      <a:cubicBezTo>
                        <a:pt x="2550" y="6126"/>
                        <a:pt x="2560" y="5975"/>
                        <a:pt x="2707" y="6043"/>
                      </a:cubicBezTo>
                      <a:cubicBezTo>
                        <a:pt x="2750" y="6063"/>
                        <a:pt x="2778" y="6146"/>
                        <a:pt x="2832" y="6133"/>
                      </a:cubicBezTo>
                      <a:cubicBezTo>
                        <a:pt x="2891" y="6119"/>
                        <a:pt x="2864" y="6032"/>
                        <a:pt x="2880" y="5987"/>
                      </a:cubicBezTo>
                      <a:cubicBezTo>
                        <a:pt x="2932" y="5844"/>
                        <a:pt x="3098" y="5862"/>
                        <a:pt x="3200" y="5940"/>
                      </a:cubicBezTo>
                      <a:cubicBezTo>
                        <a:pt x="3223" y="5957"/>
                        <a:pt x="3200" y="5987"/>
                        <a:pt x="3241" y="5997"/>
                      </a:cubicBezTo>
                      <a:cubicBezTo>
                        <a:pt x="3270" y="6004"/>
                        <a:pt x="3275" y="5959"/>
                        <a:pt x="3299" y="5957"/>
                      </a:cubicBezTo>
                      <a:cubicBezTo>
                        <a:pt x="3413" y="5947"/>
                        <a:pt x="3359" y="5990"/>
                        <a:pt x="3427" y="5899"/>
                      </a:cubicBezTo>
                      <a:cubicBezTo>
                        <a:pt x="3478" y="5829"/>
                        <a:pt x="3461" y="5836"/>
                        <a:pt x="3536" y="5867"/>
                      </a:cubicBezTo>
                      <a:cubicBezTo>
                        <a:pt x="3601" y="5894"/>
                        <a:pt x="3600" y="5926"/>
                        <a:pt x="3683" y="5911"/>
                      </a:cubicBezTo>
                      <a:cubicBezTo>
                        <a:pt x="3722" y="5905"/>
                        <a:pt x="3783" y="5875"/>
                        <a:pt x="3814" y="5848"/>
                      </a:cubicBezTo>
                      <a:cubicBezTo>
                        <a:pt x="3854" y="5812"/>
                        <a:pt x="3992" y="5585"/>
                        <a:pt x="3848" y="5605"/>
                      </a:cubicBezTo>
                      <a:cubicBezTo>
                        <a:pt x="3840" y="5559"/>
                        <a:pt x="3869" y="5532"/>
                        <a:pt x="3913" y="5526"/>
                      </a:cubicBezTo>
                      <a:cubicBezTo>
                        <a:pt x="3917" y="5467"/>
                        <a:pt x="3922" y="5398"/>
                        <a:pt x="3961" y="5350"/>
                      </a:cubicBezTo>
                      <a:cubicBezTo>
                        <a:pt x="3998" y="5303"/>
                        <a:pt x="4028" y="5316"/>
                        <a:pt x="4051" y="5255"/>
                      </a:cubicBezTo>
                      <a:cubicBezTo>
                        <a:pt x="4132" y="5049"/>
                        <a:pt x="3897" y="5118"/>
                        <a:pt x="3858" y="4999"/>
                      </a:cubicBezTo>
                      <a:cubicBezTo>
                        <a:pt x="3832" y="4919"/>
                        <a:pt x="4026" y="4749"/>
                        <a:pt x="3846" y="4718"/>
                      </a:cubicBezTo>
                      <a:cubicBezTo>
                        <a:pt x="3785" y="4707"/>
                        <a:pt x="3748" y="4800"/>
                        <a:pt x="3709" y="4699"/>
                      </a:cubicBezTo>
                      <a:cubicBezTo>
                        <a:pt x="3687" y="4640"/>
                        <a:pt x="3730" y="4579"/>
                        <a:pt x="3698" y="4516"/>
                      </a:cubicBezTo>
                      <a:cubicBezTo>
                        <a:pt x="3673" y="4468"/>
                        <a:pt x="3618" y="4441"/>
                        <a:pt x="3592" y="4396"/>
                      </a:cubicBezTo>
                      <a:cubicBezTo>
                        <a:pt x="3562" y="4343"/>
                        <a:pt x="3583" y="4276"/>
                        <a:pt x="3524" y="4239"/>
                      </a:cubicBezTo>
                      <a:cubicBezTo>
                        <a:pt x="3471" y="4304"/>
                        <a:pt x="3390" y="4291"/>
                        <a:pt x="3370" y="4223"/>
                      </a:cubicBezTo>
                      <a:cubicBezTo>
                        <a:pt x="3360" y="4188"/>
                        <a:pt x="3388" y="4158"/>
                        <a:pt x="3384" y="4126"/>
                      </a:cubicBezTo>
                      <a:cubicBezTo>
                        <a:pt x="3379" y="4091"/>
                        <a:pt x="3346" y="4062"/>
                        <a:pt x="3342" y="4040"/>
                      </a:cubicBezTo>
                      <a:cubicBezTo>
                        <a:pt x="3334" y="3983"/>
                        <a:pt x="3359" y="3886"/>
                        <a:pt x="3378" y="3830"/>
                      </a:cubicBezTo>
                      <a:cubicBezTo>
                        <a:pt x="3394" y="3781"/>
                        <a:pt x="3389" y="3792"/>
                        <a:pt x="3417" y="3762"/>
                      </a:cubicBezTo>
                      <a:cubicBezTo>
                        <a:pt x="3447" y="3730"/>
                        <a:pt x="3519" y="3772"/>
                        <a:pt x="3457" y="3684"/>
                      </a:cubicBezTo>
                      <a:cubicBezTo>
                        <a:pt x="3439" y="3659"/>
                        <a:pt x="3312" y="3633"/>
                        <a:pt x="3311" y="3624"/>
                      </a:cubicBezTo>
                      <a:cubicBezTo>
                        <a:pt x="3298" y="3528"/>
                        <a:pt x="3432" y="3395"/>
                        <a:pt x="3473" y="3311"/>
                      </a:cubicBezTo>
                      <a:cubicBezTo>
                        <a:pt x="3500" y="3255"/>
                        <a:pt x="3478" y="3184"/>
                        <a:pt x="3544" y="3147"/>
                      </a:cubicBezTo>
                      <a:cubicBezTo>
                        <a:pt x="3574" y="3130"/>
                        <a:pt x="3614" y="3156"/>
                        <a:pt x="3641" y="3137"/>
                      </a:cubicBezTo>
                      <a:cubicBezTo>
                        <a:pt x="3657" y="3126"/>
                        <a:pt x="3678" y="3043"/>
                        <a:pt x="3697" y="3018"/>
                      </a:cubicBezTo>
                      <a:cubicBezTo>
                        <a:pt x="3738" y="2967"/>
                        <a:pt x="3760" y="2997"/>
                        <a:pt x="3721" y="2922"/>
                      </a:cubicBezTo>
                      <a:cubicBezTo>
                        <a:pt x="3701" y="2884"/>
                        <a:pt x="3653" y="2888"/>
                        <a:pt x="3651" y="2835"/>
                      </a:cubicBezTo>
                      <a:cubicBezTo>
                        <a:pt x="3647" y="2756"/>
                        <a:pt x="3747" y="2753"/>
                        <a:pt x="3790" y="2709"/>
                      </a:cubicBezTo>
                      <a:cubicBezTo>
                        <a:pt x="3850" y="2647"/>
                        <a:pt x="3838" y="2577"/>
                        <a:pt x="3834" y="2506"/>
                      </a:cubicBezTo>
                      <a:cubicBezTo>
                        <a:pt x="3828" y="2395"/>
                        <a:pt x="3860" y="2432"/>
                        <a:pt x="3922" y="2355"/>
                      </a:cubicBezTo>
                      <a:cubicBezTo>
                        <a:pt x="3968" y="2297"/>
                        <a:pt x="3937" y="2222"/>
                        <a:pt x="3970" y="2160"/>
                      </a:cubicBezTo>
                      <a:cubicBezTo>
                        <a:pt x="4002" y="2100"/>
                        <a:pt x="4073" y="2063"/>
                        <a:pt x="4131" y="2038"/>
                      </a:cubicBezTo>
                      <a:cubicBezTo>
                        <a:pt x="4226" y="1996"/>
                        <a:pt x="4243" y="2011"/>
                        <a:pt x="4256" y="1898"/>
                      </a:cubicBezTo>
                      <a:cubicBezTo>
                        <a:pt x="4262" y="1840"/>
                        <a:pt x="4260" y="1740"/>
                        <a:pt x="4316" y="1705"/>
                      </a:cubicBezTo>
                      <a:cubicBezTo>
                        <a:pt x="4344" y="1688"/>
                        <a:pt x="4405" y="1706"/>
                        <a:pt x="4434" y="1694"/>
                      </a:cubicBezTo>
                      <a:cubicBezTo>
                        <a:pt x="4460" y="1683"/>
                        <a:pt x="4482" y="1648"/>
                        <a:pt x="4509" y="1634"/>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3" name="Freeform 11">
                  <a:extLst>
                    <a:ext uri="{FF2B5EF4-FFF2-40B4-BE49-F238E27FC236}">
                      <a16:creationId xmlns:a16="http://schemas.microsoft.com/office/drawing/2014/main" id="{C68F7B45-DCAC-8A49-8D5F-D823592CE72B}"/>
                    </a:ext>
                  </a:extLst>
                </p:cNvPr>
                <p:cNvSpPr>
                  <a:spLocks/>
                </p:cNvSpPr>
                <p:nvPr/>
              </p:nvSpPr>
              <p:spPr bwMode="auto">
                <a:xfrm>
                  <a:off x="9164638" y="1427163"/>
                  <a:ext cx="1557337" cy="1711325"/>
                </a:xfrm>
                <a:custGeom>
                  <a:avLst/>
                  <a:gdLst>
                    <a:gd name="T0" fmla="*/ 991 w 3694"/>
                    <a:gd name="T1" fmla="*/ 537 h 4058"/>
                    <a:gd name="T2" fmla="*/ 1160 w 3694"/>
                    <a:gd name="T3" fmla="*/ 836 h 4058"/>
                    <a:gd name="T4" fmla="*/ 1063 w 3694"/>
                    <a:gd name="T5" fmla="*/ 1115 h 4058"/>
                    <a:gd name="T6" fmla="*/ 944 w 3694"/>
                    <a:gd name="T7" fmla="*/ 1136 h 4058"/>
                    <a:gd name="T8" fmla="*/ 644 w 3694"/>
                    <a:gd name="T9" fmla="*/ 1242 h 4058"/>
                    <a:gd name="T10" fmla="*/ 171 w 3694"/>
                    <a:gd name="T11" fmla="*/ 1528 h 4058"/>
                    <a:gd name="T12" fmla="*/ 45 w 3694"/>
                    <a:gd name="T13" fmla="*/ 1833 h 4058"/>
                    <a:gd name="T14" fmla="*/ 159 w 3694"/>
                    <a:gd name="T15" fmla="*/ 1841 h 4058"/>
                    <a:gd name="T16" fmla="*/ 408 w 3694"/>
                    <a:gd name="T17" fmla="*/ 1899 h 4058"/>
                    <a:gd name="T18" fmla="*/ 420 w 3694"/>
                    <a:gd name="T19" fmla="*/ 1760 h 4058"/>
                    <a:gd name="T20" fmla="*/ 520 w 3694"/>
                    <a:gd name="T21" fmla="*/ 1732 h 4058"/>
                    <a:gd name="T22" fmla="*/ 585 w 3694"/>
                    <a:gd name="T23" fmla="*/ 1714 h 4058"/>
                    <a:gd name="T24" fmla="*/ 706 w 3694"/>
                    <a:gd name="T25" fmla="*/ 1906 h 4058"/>
                    <a:gd name="T26" fmla="*/ 615 w 3694"/>
                    <a:gd name="T27" fmla="*/ 1887 h 4058"/>
                    <a:gd name="T28" fmla="*/ 436 w 3694"/>
                    <a:gd name="T29" fmla="*/ 2047 h 4058"/>
                    <a:gd name="T30" fmla="*/ 458 w 3694"/>
                    <a:gd name="T31" fmla="*/ 2203 h 4058"/>
                    <a:gd name="T32" fmla="*/ 317 w 3694"/>
                    <a:gd name="T33" fmla="*/ 2401 h 4058"/>
                    <a:gd name="T34" fmla="*/ 439 w 3694"/>
                    <a:gd name="T35" fmla="*/ 2583 h 4058"/>
                    <a:gd name="T36" fmla="*/ 636 w 3694"/>
                    <a:gd name="T37" fmla="*/ 2562 h 4058"/>
                    <a:gd name="T38" fmla="*/ 788 w 3694"/>
                    <a:gd name="T39" fmla="*/ 2617 h 4058"/>
                    <a:gd name="T40" fmla="*/ 864 w 3694"/>
                    <a:gd name="T41" fmla="*/ 2860 h 4058"/>
                    <a:gd name="T42" fmla="*/ 707 w 3694"/>
                    <a:gd name="T43" fmla="*/ 3029 h 4058"/>
                    <a:gd name="T44" fmla="*/ 687 w 3694"/>
                    <a:gd name="T45" fmla="*/ 3255 h 4058"/>
                    <a:gd name="T46" fmla="*/ 659 w 3694"/>
                    <a:gd name="T47" fmla="*/ 3421 h 4058"/>
                    <a:gd name="T48" fmla="*/ 532 w 3694"/>
                    <a:gd name="T49" fmla="*/ 3744 h 4058"/>
                    <a:gd name="T50" fmla="*/ 601 w 3694"/>
                    <a:gd name="T51" fmla="*/ 3808 h 4058"/>
                    <a:gd name="T52" fmla="*/ 690 w 3694"/>
                    <a:gd name="T53" fmla="*/ 4003 h 4058"/>
                    <a:gd name="T54" fmla="*/ 863 w 3694"/>
                    <a:gd name="T55" fmla="*/ 4000 h 4058"/>
                    <a:gd name="T56" fmla="*/ 1054 w 3694"/>
                    <a:gd name="T57" fmla="*/ 3879 h 4058"/>
                    <a:gd name="T58" fmla="*/ 1161 w 3694"/>
                    <a:gd name="T59" fmla="*/ 3919 h 4058"/>
                    <a:gd name="T60" fmla="*/ 1241 w 3694"/>
                    <a:gd name="T61" fmla="*/ 3898 h 4058"/>
                    <a:gd name="T62" fmla="*/ 1366 w 3694"/>
                    <a:gd name="T63" fmla="*/ 3880 h 4058"/>
                    <a:gd name="T64" fmla="*/ 1487 w 3694"/>
                    <a:gd name="T65" fmla="*/ 3826 h 4058"/>
                    <a:gd name="T66" fmla="*/ 1775 w 3694"/>
                    <a:gd name="T67" fmla="*/ 3771 h 4058"/>
                    <a:gd name="T68" fmla="*/ 2006 w 3694"/>
                    <a:gd name="T69" fmla="*/ 3865 h 4058"/>
                    <a:gd name="T70" fmla="*/ 2117 w 3694"/>
                    <a:gd name="T71" fmla="*/ 3786 h 4058"/>
                    <a:gd name="T72" fmla="*/ 2288 w 3694"/>
                    <a:gd name="T73" fmla="*/ 3743 h 4058"/>
                    <a:gd name="T74" fmla="*/ 2582 w 3694"/>
                    <a:gd name="T75" fmla="*/ 3527 h 4058"/>
                    <a:gd name="T76" fmla="*/ 2888 w 3694"/>
                    <a:gd name="T77" fmla="*/ 3295 h 4058"/>
                    <a:gd name="T78" fmla="*/ 2838 w 3694"/>
                    <a:gd name="T79" fmla="*/ 3099 h 4058"/>
                    <a:gd name="T80" fmla="*/ 3062 w 3694"/>
                    <a:gd name="T81" fmla="*/ 2609 h 4058"/>
                    <a:gd name="T82" fmla="*/ 3279 w 3694"/>
                    <a:gd name="T83" fmla="*/ 2306 h 4058"/>
                    <a:gd name="T84" fmla="*/ 3330 w 3694"/>
                    <a:gd name="T85" fmla="*/ 1596 h 4058"/>
                    <a:gd name="T86" fmla="*/ 3589 w 3694"/>
                    <a:gd name="T87" fmla="*/ 1255 h 4058"/>
                    <a:gd name="T88" fmla="*/ 3435 w 3694"/>
                    <a:gd name="T89" fmla="*/ 921 h 4058"/>
                    <a:gd name="T90" fmla="*/ 2813 w 3694"/>
                    <a:gd name="T91" fmla="*/ 655 h 4058"/>
                    <a:gd name="T92" fmla="*/ 2176 w 3694"/>
                    <a:gd name="T93" fmla="*/ 23 h 4058"/>
                    <a:gd name="T94" fmla="*/ 1818 w 3694"/>
                    <a:gd name="T95" fmla="*/ 192 h 4058"/>
                    <a:gd name="T96" fmla="*/ 1442 w 3694"/>
                    <a:gd name="T97" fmla="*/ 255 h 4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94" h="4058">
                      <a:moveTo>
                        <a:pt x="1065" y="261"/>
                      </a:moveTo>
                      <a:cubicBezTo>
                        <a:pt x="1048" y="290"/>
                        <a:pt x="1033" y="320"/>
                        <a:pt x="1024" y="343"/>
                      </a:cubicBezTo>
                      <a:cubicBezTo>
                        <a:pt x="1009" y="379"/>
                        <a:pt x="991" y="466"/>
                        <a:pt x="991" y="537"/>
                      </a:cubicBezTo>
                      <a:cubicBezTo>
                        <a:pt x="991" y="576"/>
                        <a:pt x="996" y="610"/>
                        <a:pt x="1011" y="627"/>
                      </a:cubicBezTo>
                      <a:cubicBezTo>
                        <a:pt x="1039" y="662"/>
                        <a:pt x="1091" y="652"/>
                        <a:pt x="1120" y="699"/>
                      </a:cubicBezTo>
                      <a:cubicBezTo>
                        <a:pt x="1141" y="734"/>
                        <a:pt x="1148" y="796"/>
                        <a:pt x="1160" y="836"/>
                      </a:cubicBezTo>
                      <a:cubicBezTo>
                        <a:pt x="1171" y="872"/>
                        <a:pt x="1179" y="909"/>
                        <a:pt x="1179" y="945"/>
                      </a:cubicBezTo>
                      <a:cubicBezTo>
                        <a:pt x="1179" y="1001"/>
                        <a:pt x="1161" y="1054"/>
                        <a:pt x="1109" y="1093"/>
                      </a:cubicBezTo>
                      <a:cubicBezTo>
                        <a:pt x="1089" y="1109"/>
                        <a:pt x="1075" y="1115"/>
                        <a:pt x="1063" y="1115"/>
                      </a:cubicBezTo>
                      <a:cubicBezTo>
                        <a:pt x="1042" y="1114"/>
                        <a:pt x="1029" y="1099"/>
                        <a:pt x="996" y="1098"/>
                      </a:cubicBezTo>
                      <a:cubicBezTo>
                        <a:pt x="996" y="1098"/>
                        <a:pt x="995" y="1098"/>
                        <a:pt x="995" y="1098"/>
                      </a:cubicBezTo>
                      <a:cubicBezTo>
                        <a:pt x="963" y="1099"/>
                        <a:pt x="953" y="1114"/>
                        <a:pt x="944" y="1136"/>
                      </a:cubicBezTo>
                      <a:cubicBezTo>
                        <a:pt x="936" y="1158"/>
                        <a:pt x="929" y="1186"/>
                        <a:pt x="906" y="1207"/>
                      </a:cubicBezTo>
                      <a:cubicBezTo>
                        <a:pt x="871" y="1239"/>
                        <a:pt x="818" y="1246"/>
                        <a:pt x="763" y="1246"/>
                      </a:cubicBezTo>
                      <a:cubicBezTo>
                        <a:pt x="721" y="1246"/>
                        <a:pt x="679" y="1242"/>
                        <a:pt x="644" y="1242"/>
                      </a:cubicBezTo>
                      <a:cubicBezTo>
                        <a:pt x="638" y="1242"/>
                        <a:pt x="633" y="1242"/>
                        <a:pt x="628" y="1242"/>
                      </a:cubicBezTo>
                      <a:cubicBezTo>
                        <a:pt x="580" y="1384"/>
                        <a:pt x="418" y="1468"/>
                        <a:pt x="281" y="1502"/>
                      </a:cubicBezTo>
                      <a:cubicBezTo>
                        <a:pt x="245" y="1511"/>
                        <a:pt x="203" y="1510"/>
                        <a:pt x="171" y="1528"/>
                      </a:cubicBezTo>
                      <a:cubicBezTo>
                        <a:pt x="130" y="1550"/>
                        <a:pt x="127" y="1567"/>
                        <a:pt x="108" y="1612"/>
                      </a:cubicBezTo>
                      <a:cubicBezTo>
                        <a:pt x="82" y="1676"/>
                        <a:pt x="65" y="1765"/>
                        <a:pt x="0" y="1803"/>
                      </a:cubicBezTo>
                      <a:cubicBezTo>
                        <a:pt x="19" y="1825"/>
                        <a:pt x="33" y="1833"/>
                        <a:pt x="45" y="1833"/>
                      </a:cubicBezTo>
                      <a:cubicBezTo>
                        <a:pt x="67" y="1833"/>
                        <a:pt x="82" y="1803"/>
                        <a:pt x="111" y="1803"/>
                      </a:cubicBezTo>
                      <a:cubicBezTo>
                        <a:pt x="113" y="1803"/>
                        <a:pt x="116" y="1803"/>
                        <a:pt x="118" y="1804"/>
                      </a:cubicBezTo>
                      <a:cubicBezTo>
                        <a:pt x="140" y="1807"/>
                        <a:pt x="149" y="1824"/>
                        <a:pt x="159" y="1841"/>
                      </a:cubicBezTo>
                      <a:cubicBezTo>
                        <a:pt x="169" y="1859"/>
                        <a:pt x="178" y="1877"/>
                        <a:pt x="198" y="1887"/>
                      </a:cubicBezTo>
                      <a:cubicBezTo>
                        <a:pt x="229" y="1902"/>
                        <a:pt x="283" y="1915"/>
                        <a:pt x="332" y="1915"/>
                      </a:cubicBezTo>
                      <a:cubicBezTo>
                        <a:pt x="361" y="1915"/>
                        <a:pt x="388" y="1910"/>
                        <a:pt x="408" y="1899"/>
                      </a:cubicBezTo>
                      <a:cubicBezTo>
                        <a:pt x="427" y="1887"/>
                        <a:pt x="440" y="1869"/>
                        <a:pt x="440" y="1841"/>
                      </a:cubicBezTo>
                      <a:cubicBezTo>
                        <a:pt x="440" y="1841"/>
                        <a:pt x="440" y="1840"/>
                        <a:pt x="440" y="1840"/>
                      </a:cubicBezTo>
                      <a:cubicBezTo>
                        <a:pt x="439" y="1818"/>
                        <a:pt x="421" y="1788"/>
                        <a:pt x="420" y="1760"/>
                      </a:cubicBezTo>
                      <a:cubicBezTo>
                        <a:pt x="420" y="1744"/>
                        <a:pt x="428" y="1729"/>
                        <a:pt x="448" y="1719"/>
                      </a:cubicBezTo>
                      <a:cubicBezTo>
                        <a:pt x="452" y="1717"/>
                        <a:pt x="456" y="1716"/>
                        <a:pt x="460" y="1716"/>
                      </a:cubicBezTo>
                      <a:cubicBezTo>
                        <a:pt x="480" y="1716"/>
                        <a:pt x="506" y="1733"/>
                        <a:pt x="520" y="1732"/>
                      </a:cubicBezTo>
                      <a:cubicBezTo>
                        <a:pt x="520" y="1732"/>
                        <a:pt x="520" y="1732"/>
                        <a:pt x="521" y="1732"/>
                      </a:cubicBezTo>
                      <a:cubicBezTo>
                        <a:pt x="541" y="1731"/>
                        <a:pt x="554" y="1713"/>
                        <a:pt x="576" y="1713"/>
                      </a:cubicBezTo>
                      <a:cubicBezTo>
                        <a:pt x="579" y="1713"/>
                        <a:pt x="582" y="1713"/>
                        <a:pt x="585" y="1714"/>
                      </a:cubicBezTo>
                      <a:cubicBezTo>
                        <a:pt x="604" y="1719"/>
                        <a:pt x="675" y="1773"/>
                        <a:pt x="690" y="1786"/>
                      </a:cubicBezTo>
                      <a:cubicBezTo>
                        <a:pt x="709" y="1803"/>
                        <a:pt x="729" y="1832"/>
                        <a:pt x="729" y="1861"/>
                      </a:cubicBezTo>
                      <a:cubicBezTo>
                        <a:pt x="729" y="1878"/>
                        <a:pt x="722" y="1893"/>
                        <a:pt x="706" y="1906"/>
                      </a:cubicBezTo>
                      <a:cubicBezTo>
                        <a:pt x="696" y="1915"/>
                        <a:pt x="687" y="1918"/>
                        <a:pt x="679" y="1918"/>
                      </a:cubicBezTo>
                      <a:cubicBezTo>
                        <a:pt x="667" y="1918"/>
                        <a:pt x="658" y="1910"/>
                        <a:pt x="648" y="1902"/>
                      </a:cubicBezTo>
                      <a:cubicBezTo>
                        <a:pt x="639" y="1894"/>
                        <a:pt x="629" y="1887"/>
                        <a:pt x="615" y="1887"/>
                      </a:cubicBezTo>
                      <a:cubicBezTo>
                        <a:pt x="591" y="1946"/>
                        <a:pt x="628" y="2018"/>
                        <a:pt x="566" y="2066"/>
                      </a:cubicBezTo>
                      <a:cubicBezTo>
                        <a:pt x="552" y="2077"/>
                        <a:pt x="539" y="2081"/>
                        <a:pt x="528" y="2081"/>
                      </a:cubicBezTo>
                      <a:cubicBezTo>
                        <a:pt x="495" y="2081"/>
                        <a:pt x="475" y="2047"/>
                        <a:pt x="436" y="2047"/>
                      </a:cubicBezTo>
                      <a:cubicBezTo>
                        <a:pt x="431" y="2047"/>
                        <a:pt x="426" y="2047"/>
                        <a:pt x="420" y="2049"/>
                      </a:cubicBezTo>
                      <a:cubicBezTo>
                        <a:pt x="420" y="2098"/>
                        <a:pt x="459" y="2132"/>
                        <a:pt x="459" y="2187"/>
                      </a:cubicBezTo>
                      <a:cubicBezTo>
                        <a:pt x="459" y="2192"/>
                        <a:pt x="459" y="2197"/>
                        <a:pt x="458" y="2203"/>
                      </a:cubicBezTo>
                      <a:cubicBezTo>
                        <a:pt x="452" y="2247"/>
                        <a:pt x="431" y="2323"/>
                        <a:pt x="375" y="2323"/>
                      </a:cubicBezTo>
                      <a:cubicBezTo>
                        <a:pt x="373" y="2323"/>
                        <a:pt x="370" y="2323"/>
                        <a:pt x="368" y="2323"/>
                      </a:cubicBezTo>
                      <a:cubicBezTo>
                        <a:pt x="359" y="2354"/>
                        <a:pt x="337" y="2379"/>
                        <a:pt x="317" y="2401"/>
                      </a:cubicBezTo>
                      <a:cubicBezTo>
                        <a:pt x="296" y="2424"/>
                        <a:pt x="278" y="2445"/>
                        <a:pt x="278" y="2468"/>
                      </a:cubicBezTo>
                      <a:cubicBezTo>
                        <a:pt x="278" y="2487"/>
                        <a:pt x="291" y="2508"/>
                        <a:pt x="326" y="2534"/>
                      </a:cubicBezTo>
                      <a:cubicBezTo>
                        <a:pt x="357" y="2558"/>
                        <a:pt x="398" y="2564"/>
                        <a:pt x="439" y="2583"/>
                      </a:cubicBezTo>
                      <a:cubicBezTo>
                        <a:pt x="473" y="2599"/>
                        <a:pt x="488" y="2611"/>
                        <a:pt x="510" y="2611"/>
                      </a:cubicBezTo>
                      <a:cubicBezTo>
                        <a:pt x="522" y="2611"/>
                        <a:pt x="537" y="2607"/>
                        <a:pt x="560" y="2597"/>
                      </a:cubicBezTo>
                      <a:cubicBezTo>
                        <a:pt x="593" y="2583"/>
                        <a:pt x="608" y="2562"/>
                        <a:pt x="636" y="2562"/>
                      </a:cubicBezTo>
                      <a:cubicBezTo>
                        <a:pt x="646" y="2562"/>
                        <a:pt x="657" y="2565"/>
                        <a:pt x="672" y="2571"/>
                      </a:cubicBezTo>
                      <a:cubicBezTo>
                        <a:pt x="691" y="2581"/>
                        <a:pt x="696" y="2602"/>
                        <a:pt x="712" y="2608"/>
                      </a:cubicBezTo>
                      <a:cubicBezTo>
                        <a:pt x="736" y="2619"/>
                        <a:pt x="759" y="2614"/>
                        <a:pt x="788" y="2617"/>
                      </a:cubicBezTo>
                      <a:cubicBezTo>
                        <a:pt x="857" y="2624"/>
                        <a:pt x="894" y="2686"/>
                        <a:pt x="894" y="2750"/>
                      </a:cubicBezTo>
                      <a:cubicBezTo>
                        <a:pt x="894" y="2753"/>
                        <a:pt x="894" y="2757"/>
                        <a:pt x="894" y="2760"/>
                      </a:cubicBezTo>
                      <a:cubicBezTo>
                        <a:pt x="892" y="2784"/>
                        <a:pt x="882" y="2842"/>
                        <a:pt x="864" y="2860"/>
                      </a:cubicBezTo>
                      <a:cubicBezTo>
                        <a:pt x="848" y="2875"/>
                        <a:pt x="828" y="2877"/>
                        <a:pt x="808" y="2879"/>
                      </a:cubicBezTo>
                      <a:cubicBezTo>
                        <a:pt x="789" y="2882"/>
                        <a:pt x="770" y="2885"/>
                        <a:pt x="757" y="2900"/>
                      </a:cubicBezTo>
                      <a:cubicBezTo>
                        <a:pt x="737" y="2922"/>
                        <a:pt x="719" y="2997"/>
                        <a:pt x="707" y="3029"/>
                      </a:cubicBezTo>
                      <a:cubicBezTo>
                        <a:pt x="689" y="3076"/>
                        <a:pt x="679" y="3120"/>
                        <a:pt x="679" y="3171"/>
                      </a:cubicBezTo>
                      <a:cubicBezTo>
                        <a:pt x="679" y="3175"/>
                        <a:pt x="679" y="3180"/>
                        <a:pt x="679" y="3184"/>
                      </a:cubicBezTo>
                      <a:cubicBezTo>
                        <a:pt x="680" y="3211"/>
                        <a:pt x="679" y="3232"/>
                        <a:pt x="687" y="3255"/>
                      </a:cubicBezTo>
                      <a:cubicBezTo>
                        <a:pt x="694" y="3273"/>
                        <a:pt x="720" y="3288"/>
                        <a:pt x="723" y="3309"/>
                      </a:cubicBezTo>
                      <a:cubicBezTo>
                        <a:pt x="724" y="3314"/>
                        <a:pt x="724" y="3319"/>
                        <a:pt x="724" y="3323"/>
                      </a:cubicBezTo>
                      <a:cubicBezTo>
                        <a:pt x="724" y="3366"/>
                        <a:pt x="693" y="3394"/>
                        <a:pt x="659" y="3421"/>
                      </a:cubicBezTo>
                      <a:cubicBezTo>
                        <a:pt x="626" y="3448"/>
                        <a:pt x="590" y="3475"/>
                        <a:pt x="580" y="3515"/>
                      </a:cubicBezTo>
                      <a:cubicBezTo>
                        <a:pt x="568" y="3561"/>
                        <a:pt x="577" y="3613"/>
                        <a:pt x="562" y="3660"/>
                      </a:cubicBezTo>
                      <a:cubicBezTo>
                        <a:pt x="555" y="3683"/>
                        <a:pt x="532" y="3719"/>
                        <a:pt x="532" y="3744"/>
                      </a:cubicBezTo>
                      <a:cubicBezTo>
                        <a:pt x="532" y="3748"/>
                        <a:pt x="533" y="3752"/>
                        <a:pt x="534" y="3755"/>
                      </a:cubicBezTo>
                      <a:cubicBezTo>
                        <a:pt x="539" y="3767"/>
                        <a:pt x="552" y="3773"/>
                        <a:pt x="567" y="3779"/>
                      </a:cubicBezTo>
                      <a:cubicBezTo>
                        <a:pt x="581" y="3786"/>
                        <a:pt x="596" y="3793"/>
                        <a:pt x="601" y="3808"/>
                      </a:cubicBezTo>
                      <a:cubicBezTo>
                        <a:pt x="603" y="3813"/>
                        <a:pt x="604" y="3818"/>
                        <a:pt x="604" y="3824"/>
                      </a:cubicBezTo>
                      <a:cubicBezTo>
                        <a:pt x="603" y="3862"/>
                        <a:pt x="574" y="3924"/>
                        <a:pt x="557" y="3950"/>
                      </a:cubicBezTo>
                      <a:cubicBezTo>
                        <a:pt x="627" y="3954"/>
                        <a:pt x="663" y="3978"/>
                        <a:pt x="690" y="4003"/>
                      </a:cubicBezTo>
                      <a:cubicBezTo>
                        <a:pt x="717" y="4028"/>
                        <a:pt x="735" y="4053"/>
                        <a:pt x="771" y="4057"/>
                      </a:cubicBezTo>
                      <a:cubicBezTo>
                        <a:pt x="776" y="4058"/>
                        <a:pt x="780" y="4058"/>
                        <a:pt x="784" y="4058"/>
                      </a:cubicBezTo>
                      <a:cubicBezTo>
                        <a:pt x="823" y="4058"/>
                        <a:pt x="848" y="4033"/>
                        <a:pt x="863" y="4000"/>
                      </a:cubicBezTo>
                      <a:cubicBezTo>
                        <a:pt x="878" y="3967"/>
                        <a:pt x="884" y="3925"/>
                        <a:pt x="884" y="3895"/>
                      </a:cubicBezTo>
                      <a:cubicBezTo>
                        <a:pt x="884" y="3894"/>
                        <a:pt x="885" y="3893"/>
                        <a:pt x="886" y="3893"/>
                      </a:cubicBezTo>
                      <a:cubicBezTo>
                        <a:pt x="944" y="3889"/>
                        <a:pt x="998" y="3881"/>
                        <a:pt x="1054" y="3879"/>
                      </a:cubicBezTo>
                      <a:cubicBezTo>
                        <a:pt x="1065" y="3878"/>
                        <a:pt x="1077" y="3877"/>
                        <a:pt x="1089" y="3877"/>
                      </a:cubicBezTo>
                      <a:cubicBezTo>
                        <a:pt x="1107" y="3877"/>
                        <a:pt x="1124" y="3879"/>
                        <a:pt x="1139" y="3887"/>
                      </a:cubicBezTo>
                      <a:cubicBezTo>
                        <a:pt x="1154" y="3895"/>
                        <a:pt x="1157" y="3908"/>
                        <a:pt x="1161" y="3919"/>
                      </a:cubicBezTo>
                      <a:cubicBezTo>
                        <a:pt x="1165" y="3930"/>
                        <a:pt x="1169" y="3937"/>
                        <a:pt x="1187" y="3938"/>
                      </a:cubicBezTo>
                      <a:cubicBezTo>
                        <a:pt x="1188" y="3938"/>
                        <a:pt x="1190" y="3938"/>
                        <a:pt x="1191" y="3937"/>
                      </a:cubicBezTo>
                      <a:cubicBezTo>
                        <a:pt x="1209" y="3936"/>
                        <a:pt x="1225" y="3918"/>
                        <a:pt x="1241" y="3898"/>
                      </a:cubicBezTo>
                      <a:cubicBezTo>
                        <a:pt x="1257" y="3879"/>
                        <a:pt x="1273" y="3858"/>
                        <a:pt x="1295" y="3852"/>
                      </a:cubicBezTo>
                      <a:cubicBezTo>
                        <a:pt x="1301" y="3851"/>
                        <a:pt x="1307" y="3850"/>
                        <a:pt x="1313" y="3850"/>
                      </a:cubicBezTo>
                      <a:cubicBezTo>
                        <a:pt x="1337" y="3850"/>
                        <a:pt x="1352" y="3865"/>
                        <a:pt x="1366" y="3880"/>
                      </a:cubicBezTo>
                      <a:cubicBezTo>
                        <a:pt x="1380" y="3895"/>
                        <a:pt x="1392" y="3910"/>
                        <a:pt x="1412" y="3911"/>
                      </a:cubicBezTo>
                      <a:cubicBezTo>
                        <a:pt x="1413" y="3911"/>
                        <a:pt x="1414" y="3911"/>
                        <a:pt x="1415" y="3911"/>
                      </a:cubicBezTo>
                      <a:cubicBezTo>
                        <a:pt x="1453" y="3912"/>
                        <a:pt x="1468" y="3854"/>
                        <a:pt x="1487" y="3826"/>
                      </a:cubicBezTo>
                      <a:cubicBezTo>
                        <a:pt x="1529" y="3767"/>
                        <a:pt x="1595" y="3722"/>
                        <a:pt x="1671" y="3722"/>
                      </a:cubicBezTo>
                      <a:cubicBezTo>
                        <a:pt x="1674" y="3722"/>
                        <a:pt x="1676" y="3722"/>
                        <a:pt x="1679" y="3722"/>
                      </a:cubicBezTo>
                      <a:cubicBezTo>
                        <a:pt x="1726" y="3724"/>
                        <a:pt x="1752" y="3745"/>
                        <a:pt x="1775" y="3771"/>
                      </a:cubicBezTo>
                      <a:cubicBezTo>
                        <a:pt x="1797" y="3796"/>
                        <a:pt x="1816" y="3826"/>
                        <a:pt x="1849" y="3848"/>
                      </a:cubicBezTo>
                      <a:cubicBezTo>
                        <a:pt x="1874" y="3864"/>
                        <a:pt x="1915" y="3874"/>
                        <a:pt x="1952" y="3874"/>
                      </a:cubicBezTo>
                      <a:cubicBezTo>
                        <a:pt x="1972" y="3874"/>
                        <a:pt x="1991" y="3871"/>
                        <a:pt x="2006" y="3865"/>
                      </a:cubicBezTo>
                      <a:cubicBezTo>
                        <a:pt x="2029" y="3855"/>
                        <a:pt x="2041" y="3835"/>
                        <a:pt x="2053" y="3818"/>
                      </a:cubicBezTo>
                      <a:cubicBezTo>
                        <a:pt x="2065" y="3800"/>
                        <a:pt x="2079" y="3785"/>
                        <a:pt x="2106" y="3785"/>
                      </a:cubicBezTo>
                      <a:cubicBezTo>
                        <a:pt x="2110" y="3785"/>
                        <a:pt x="2113" y="3785"/>
                        <a:pt x="2117" y="3786"/>
                      </a:cubicBezTo>
                      <a:cubicBezTo>
                        <a:pt x="2133" y="3788"/>
                        <a:pt x="2152" y="3804"/>
                        <a:pt x="2174" y="3807"/>
                      </a:cubicBezTo>
                      <a:cubicBezTo>
                        <a:pt x="2181" y="3808"/>
                        <a:pt x="2188" y="3808"/>
                        <a:pt x="2194" y="3808"/>
                      </a:cubicBezTo>
                      <a:cubicBezTo>
                        <a:pt x="2246" y="3808"/>
                        <a:pt x="2269" y="3779"/>
                        <a:pt x="2288" y="3743"/>
                      </a:cubicBezTo>
                      <a:cubicBezTo>
                        <a:pt x="2307" y="3707"/>
                        <a:pt x="2321" y="3663"/>
                        <a:pt x="2353" y="3637"/>
                      </a:cubicBezTo>
                      <a:cubicBezTo>
                        <a:pt x="2389" y="3606"/>
                        <a:pt x="2450" y="3619"/>
                        <a:pt x="2486" y="3601"/>
                      </a:cubicBezTo>
                      <a:cubicBezTo>
                        <a:pt x="2521" y="3584"/>
                        <a:pt x="2544" y="3545"/>
                        <a:pt x="2582" y="3527"/>
                      </a:cubicBezTo>
                      <a:cubicBezTo>
                        <a:pt x="2625" y="3507"/>
                        <a:pt x="2661" y="3480"/>
                        <a:pt x="2706" y="3456"/>
                      </a:cubicBezTo>
                      <a:cubicBezTo>
                        <a:pt x="2746" y="3434"/>
                        <a:pt x="2779" y="3435"/>
                        <a:pt x="2811" y="3400"/>
                      </a:cubicBezTo>
                      <a:cubicBezTo>
                        <a:pt x="2843" y="3364"/>
                        <a:pt x="2845" y="3323"/>
                        <a:pt x="2888" y="3295"/>
                      </a:cubicBezTo>
                      <a:cubicBezTo>
                        <a:pt x="2909" y="3281"/>
                        <a:pt x="2939" y="3273"/>
                        <a:pt x="2971" y="3270"/>
                      </a:cubicBezTo>
                      <a:cubicBezTo>
                        <a:pt x="2967" y="3267"/>
                        <a:pt x="2962" y="3264"/>
                        <a:pt x="2957" y="3260"/>
                      </a:cubicBezTo>
                      <a:cubicBezTo>
                        <a:pt x="2897" y="3214"/>
                        <a:pt x="2875" y="3167"/>
                        <a:pt x="2838" y="3099"/>
                      </a:cubicBezTo>
                      <a:cubicBezTo>
                        <a:pt x="2799" y="3028"/>
                        <a:pt x="2776" y="2974"/>
                        <a:pt x="2801" y="2892"/>
                      </a:cubicBezTo>
                      <a:cubicBezTo>
                        <a:pt x="2835" y="2775"/>
                        <a:pt x="2879" y="2812"/>
                        <a:pt x="2965" y="2772"/>
                      </a:cubicBezTo>
                      <a:cubicBezTo>
                        <a:pt x="3048" y="2734"/>
                        <a:pt x="3008" y="2670"/>
                        <a:pt x="3062" y="2609"/>
                      </a:cubicBezTo>
                      <a:cubicBezTo>
                        <a:pt x="3092" y="2575"/>
                        <a:pt x="3119" y="2595"/>
                        <a:pt x="3152" y="2570"/>
                      </a:cubicBezTo>
                      <a:cubicBezTo>
                        <a:pt x="3184" y="2546"/>
                        <a:pt x="3181" y="2533"/>
                        <a:pt x="3204" y="2494"/>
                      </a:cubicBezTo>
                      <a:cubicBezTo>
                        <a:pt x="3229" y="2451"/>
                        <a:pt x="3292" y="2360"/>
                        <a:pt x="3279" y="2306"/>
                      </a:cubicBezTo>
                      <a:cubicBezTo>
                        <a:pt x="3254" y="2203"/>
                        <a:pt x="3207" y="2325"/>
                        <a:pt x="3134" y="2285"/>
                      </a:cubicBezTo>
                      <a:cubicBezTo>
                        <a:pt x="3107" y="2135"/>
                        <a:pt x="3563" y="1870"/>
                        <a:pt x="3278" y="1740"/>
                      </a:cubicBezTo>
                      <a:cubicBezTo>
                        <a:pt x="3286" y="1710"/>
                        <a:pt x="3298" y="1613"/>
                        <a:pt x="3330" y="1596"/>
                      </a:cubicBezTo>
                      <a:cubicBezTo>
                        <a:pt x="3384" y="1567"/>
                        <a:pt x="3412" y="1653"/>
                        <a:pt x="3455" y="1575"/>
                      </a:cubicBezTo>
                      <a:cubicBezTo>
                        <a:pt x="3485" y="1519"/>
                        <a:pt x="3434" y="1414"/>
                        <a:pt x="3476" y="1368"/>
                      </a:cubicBezTo>
                      <a:cubicBezTo>
                        <a:pt x="3526" y="1313"/>
                        <a:pt x="3661" y="1391"/>
                        <a:pt x="3589" y="1255"/>
                      </a:cubicBezTo>
                      <a:cubicBezTo>
                        <a:pt x="3539" y="1159"/>
                        <a:pt x="3503" y="1183"/>
                        <a:pt x="3589" y="1084"/>
                      </a:cubicBezTo>
                      <a:cubicBezTo>
                        <a:pt x="3626" y="1042"/>
                        <a:pt x="3694" y="990"/>
                        <a:pt x="3643" y="928"/>
                      </a:cubicBezTo>
                      <a:cubicBezTo>
                        <a:pt x="3588" y="862"/>
                        <a:pt x="3501" y="930"/>
                        <a:pt x="3435" y="921"/>
                      </a:cubicBezTo>
                      <a:cubicBezTo>
                        <a:pt x="3271" y="897"/>
                        <a:pt x="3355" y="653"/>
                        <a:pt x="3135" y="709"/>
                      </a:cubicBezTo>
                      <a:cubicBezTo>
                        <a:pt x="3076" y="724"/>
                        <a:pt x="3022" y="770"/>
                        <a:pt x="2957" y="774"/>
                      </a:cubicBezTo>
                      <a:cubicBezTo>
                        <a:pt x="2831" y="783"/>
                        <a:pt x="2871" y="725"/>
                        <a:pt x="2813" y="655"/>
                      </a:cubicBezTo>
                      <a:cubicBezTo>
                        <a:pt x="2743" y="571"/>
                        <a:pt x="2621" y="596"/>
                        <a:pt x="2529" y="565"/>
                      </a:cubicBezTo>
                      <a:cubicBezTo>
                        <a:pt x="2403" y="523"/>
                        <a:pt x="2415" y="435"/>
                        <a:pt x="2411" y="316"/>
                      </a:cubicBezTo>
                      <a:cubicBezTo>
                        <a:pt x="2406" y="191"/>
                        <a:pt x="2300" y="57"/>
                        <a:pt x="2176" y="23"/>
                      </a:cubicBezTo>
                      <a:cubicBezTo>
                        <a:pt x="2091" y="0"/>
                        <a:pt x="2027" y="116"/>
                        <a:pt x="1942" y="141"/>
                      </a:cubicBezTo>
                      <a:cubicBezTo>
                        <a:pt x="1923" y="146"/>
                        <a:pt x="1895" y="130"/>
                        <a:pt x="1866" y="143"/>
                      </a:cubicBezTo>
                      <a:cubicBezTo>
                        <a:pt x="1847" y="151"/>
                        <a:pt x="1836" y="182"/>
                        <a:pt x="1818" y="192"/>
                      </a:cubicBezTo>
                      <a:cubicBezTo>
                        <a:pt x="1758" y="225"/>
                        <a:pt x="1753" y="223"/>
                        <a:pt x="1679" y="199"/>
                      </a:cubicBezTo>
                      <a:cubicBezTo>
                        <a:pt x="1628" y="183"/>
                        <a:pt x="1593" y="162"/>
                        <a:pt x="1540" y="179"/>
                      </a:cubicBezTo>
                      <a:cubicBezTo>
                        <a:pt x="1509" y="189"/>
                        <a:pt x="1477" y="244"/>
                        <a:pt x="1442" y="255"/>
                      </a:cubicBezTo>
                      <a:cubicBezTo>
                        <a:pt x="1371" y="278"/>
                        <a:pt x="1311" y="244"/>
                        <a:pt x="1239" y="238"/>
                      </a:cubicBezTo>
                      <a:cubicBezTo>
                        <a:pt x="1194" y="235"/>
                        <a:pt x="1107" y="272"/>
                        <a:pt x="1065" y="261"/>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4" name="Freeform 12">
                  <a:extLst>
                    <a:ext uri="{FF2B5EF4-FFF2-40B4-BE49-F238E27FC236}">
                      <a16:creationId xmlns:a16="http://schemas.microsoft.com/office/drawing/2014/main" id="{10231B15-212F-E541-9D3F-CADABF5AFFF5}"/>
                    </a:ext>
                  </a:extLst>
                </p:cNvPr>
                <p:cNvSpPr>
                  <a:spLocks/>
                </p:cNvSpPr>
                <p:nvPr/>
              </p:nvSpPr>
              <p:spPr bwMode="auto">
                <a:xfrm>
                  <a:off x="9178925" y="2808288"/>
                  <a:ext cx="2551112" cy="1919288"/>
                </a:xfrm>
                <a:custGeom>
                  <a:avLst/>
                  <a:gdLst>
                    <a:gd name="T0" fmla="*/ 5800 w 6049"/>
                    <a:gd name="T1" fmla="*/ 2088 h 4551"/>
                    <a:gd name="T2" fmla="*/ 5169 w 6049"/>
                    <a:gd name="T3" fmla="*/ 1958 h 4551"/>
                    <a:gd name="T4" fmla="*/ 5069 w 6049"/>
                    <a:gd name="T5" fmla="*/ 1616 h 4551"/>
                    <a:gd name="T6" fmla="*/ 5441 w 6049"/>
                    <a:gd name="T7" fmla="*/ 1200 h 4551"/>
                    <a:gd name="T8" fmla="*/ 4719 w 6049"/>
                    <a:gd name="T9" fmla="*/ 544 h 4551"/>
                    <a:gd name="T10" fmla="*/ 3960 w 6049"/>
                    <a:gd name="T11" fmla="*/ 344 h 4551"/>
                    <a:gd name="T12" fmla="*/ 3906 w 6049"/>
                    <a:gd name="T13" fmla="*/ 463 h 4551"/>
                    <a:gd name="T14" fmla="*/ 3597 w 6049"/>
                    <a:gd name="T15" fmla="*/ 615 h 4551"/>
                    <a:gd name="T16" fmla="*/ 3433 w 6049"/>
                    <a:gd name="T17" fmla="*/ 504 h 4551"/>
                    <a:gd name="T18" fmla="*/ 3326 w 6049"/>
                    <a:gd name="T19" fmla="*/ 309 h 4551"/>
                    <a:gd name="T20" fmla="*/ 3001 w 6049"/>
                    <a:gd name="T21" fmla="*/ 357 h 4551"/>
                    <a:gd name="T22" fmla="*/ 2780 w 6049"/>
                    <a:gd name="T23" fmla="*/ 128 h 4551"/>
                    <a:gd name="T24" fmla="*/ 2258 w 6049"/>
                    <a:gd name="T25" fmla="*/ 471 h 4551"/>
                    <a:gd name="T26" fmla="*/ 2022 w 6049"/>
                    <a:gd name="T27" fmla="*/ 546 h 4551"/>
                    <a:gd name="T28" fmla="*/ 1645 w 6049"/>
                    <a:gd name="T29" fmla="*/ 452 h 4551"/>
                    <a:gd name="T30" fmla="*/ 1329 w 6049"/>
                    <a:gd name="T31" fmla="*/ 609 h 4551"/>
                    <a:gd name="T32" fmla="*/ 1153 w 6049"/>
                    <a:gd name="T33" fmla="*/ 667 h 4551"/>
                    <a:gd name="T34" fmla="*/ 854 w 6049"/>
                    <a:gd name="T35" fmla="*/ 622 h 4551"/>
                    <a:gd name="T36" fmla="*/ 653 w 6049"/>
                    <a:gd name="T37" fmla="*/ 732 h 4551"/>
                    <a:gd name="T38" fmla="*/ 343 w 6049"/>
                    <a:gd name="T39" fmla="*/ 660 h 4551"/>
                    <a:gd name="T40" fmla="*/ 157 w 6049"/>
                    <a:gd name="T41" fmla="*/ 468 h 4551"/>
                    <a:gd name="T42" fmla="*/ 106 w 6049"/>
                    <a:gd name="T43" fmla="*/ 664 h 4551"/>
                    <a:gd name="T44" fmla="*/ 46 w 6049"/>
                    <a:gd name="T45" fmla="*/ 873 h 4551"/>
                    <a:gd name="T46" fmla="*/ 19 w 6049"/>
                    <a:gd name="T47" fmla="*/ 1239 h 4551"/>
                    <a:gd name="T48" fmla="*/ 97 w 6049"/>
                    <a:gd name="T49" fmla="*/ 1413 h 4551"/>
                    <a:gd name="T50" fmla="*/ 236 w 6049"/>
                    <a:gd name="T51" fmla="*/ 1937 h 4551"/>
                    <a:gd name="T52" fmla="*/ 529 w 6049"/>
                    <a:gd name="T53" fmla="*/ 2028 h 4551"/>
                    <a:gd name="T54" fmla="*/ 741 w 6049"/>
                    <a:gd name="T55" fmla="*/ 2174 h 4551"/>
                    <a:gd name="T56" fmla="*/ 988 w 6049"/>
                    <a:gd name="T57" fmla="*/ 2372 h 4551"/>
                    <a:gd name="T58" fmla="*/ 1309 w 6049"/>
                    <a:gd name="T59" fmla="*/ 2825 h 4551"/>
                    <a:gd name="T60" fmla="*/ 1565 w 6049"/>
                    <a:gd name="T61" fmla="*/ 2858 h 4551"/>
                    <a:gd name="T62" fmla="*/ 1820 w 6049"/>
                    <a:gd name="T63" fmla="*/ 2812 h 4551"/>
                    <a:gd name="T64" fmla="*/ 1820 w 6049"/>
                    <a:gd name="T65" fmla="*/ 2565 h 4551"/>
                    <a:gd name="T66" fmla="*/ 2049 w 6049"/>
                    <a:gd name="T67" fmla="*/ 2667 h 4551"/>
                    <a:gd name="T68" fmla="*/ 2323 w 6049"/>
                    <a:gd name="T69" fmla="*/ 2725 h 4551"/>
                    <a:gd name="T70" fmla="*/ 2655 w 6049"/>
                    <a:gd name="T71" fmla="*/ 2796 h 4551"/>
                    <a:gd name="T72" fmla="*/ 3018 w 6049"/>
                    <a:gd name="T73" fmla="*/ 3026 h 4551"/>
                    <a:gd name="T74" fmla="*/ 3140 w 6049"/>
                    <a:gd name="T75" fmla="*/ 3083 h 4551"/>
                    <a:gd name="T76" fmla="*/ 3104 w 6049"/>
                    <a:gd name="T77" fmla="*/ 3184 h 4551"/>
                    <a:gd name="T78" fmla="*/ 3247 w 6049"/>
                    <a:gd name="T79" fmla="*/ 3403 h 4551"/>
                    <a:gd name="T80" fmla="*/ 3251 w 6049"/>
                    <a:gd name="T81" fmla="*/ 3632 h 4551"/>
                    <a:gd name="T82" fmla="*/ 3549 w 6049"/>
                    <a:gd name="T83" fmla="*/ 3660 h 4551"/>
                    <a:gd name="T84" fmla="*/ 3771 w 6049"/>
                    <a:gd name="T85" fmla="*/ 3503 h 4551"/>
                    <a:gd name="T86" fmla="*/ 3784 w 6049"/>
                    <a:gd name="T87" fmla="*/ 3283 h 4551"/>
                    <a:gd name="T88" fmla="*/ 3795 w 6049"/>
                    <a:gd name="T89" fmla="*/ 3107 h 4551"/>
                    <a:gd name="T90" fmla="*/ 4249 w 6049"/>
                    <a:gd name="T91" fmla="*/ 3212 h 4551"/>
                    <a:gd name="T92" fmla="*/ 4411 w 6049"/>
                    <a:gd name="T93" fmla="*/ 3457 h 4551"/>
                    <a:gd name="T94" fmla="*/ 4488 w 6049"/>
                    <a:gd name="T95" fmla="*/ 4009 h 4551"/>
                    <a:gd name="T96" fmla="*/ 4835 w 6049"/>
                    <a:gd name="T97" fmla="*/ 4448 h 4551"/>
                    <a:gd name="T98" fmla="*/ 5077 w 6049"/>
                    <a:gd name="T99" fmla="*/ 3952 h 4551"/>
                    <a:gd name="T100" fmla="*/ 5536 w 6049"/>
                    <a:gd name="T101" fmla="*/ 3451 h 4551"/>
                    <a:gd name="T102" fmla="*/ 5896 w 6049"/>
                    <a:gd name="T103" fmla="*/ 2970 h 4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49" h="4551">
                      <a:moveTo>
                        <a:pt x="5896" y="2970"/>
                      </a:moveTo>
                      <a:cubicBezTo>
                        <a:pt x="5866" y="2935"/>
                        <a:pt x="5758" y="2733"/>
                        <a:pt x="5823" y="2703"/>
                      </a:cubicBezTo>
                      <a:cubicBezTo>
                        <a:pt x="5878" y="2677"/>
                        <a:pt x="5937" y="2409"/>
                        <a:pt x="5902" y="2357"/>
                      </a:cubicBezTo>
                      <a:cubicBezTo>
                        <a:pt x="5864" y="2302"/>
                        <a:pt x="5793" y="2323"/>
                        <a:pt x="5762" y="2272"/>
                      </a:cubicBezTo>
                      <a:cubicBezTo>
                        <a:pt x="5727" y="2213"/>
                        <a:pt x="5798" y="2139"/>
                        <a:pt x="5800" y="2088"/>
                      </a:cubicBezTo>
                      <a:cubicBezTo>
                        <a:pt x="5743" y="2082"/>
                        <a:pt x="5700" y="2043"/>
                        <a:pt x="5648" y="2040"/>
                      </a:cubicBezTo>
                      <a:cubicBezTo>
                        <a:pt x="5602" y="2037"/>
                        <a:pt x="5534" y="2113"/>
                        <a:pt x="5517" y="2020"/>
                      </a:cubicBezTo>
                      <a:cubicBezTo>
                        <a:pt x="5448" y="2016"/>
                        <a:pt x="5369" y="2067"/>
                        <a:pt x="5304" y="2067"/>
                      </a:cubicBezTo>
                      <a:cubicBezTo>
                        <a:pt x="5240" y="2067"/>
                        <a:pt x="5272" y="2083"/>
                        <a:pt x="5226" y="2028"/>
                      </a:cubicBezTo>
                      <a:cubicBezTo>
                        <a:pt x="5198" y="1995"/>
                        <a:pt x="5249" y="1947"/>
                        <a:pt x="5169" y="1958"/>
                      </a:cubicBezTo>
                      <a:cubicBezTo>
                        <a:pt x="5202" y="1864"/>
                        <a:pt x="5141" y="1890"/>
                        <a:pt x="5109" y="1842"/>
                      </a:cubicBezTo>
                      <a:cubicBezTo>
                        <a:pt x="5106" y="1837"/>
                        <a:pt x="5080" y="1844"/>
                        <a:pt x="5071" y="1831"/>
                      </a:cubicBezTo>
                      <a:cubicBezTo>
                        <a:pt x="5060" y="1813"/>
                        <a:pt x="5092" y="1797"/>
                        <a:pt x="5087" y="1783"/>
                      </a:cubicBezTo>
                      <a:cubicBezTo>
                        <a:pt x="5085" y="1780"/>
                        <a:pt x="5081" y="1732"/>
                        <a:pt x="5077" y="1718"/>
                      </a:cubicBezTo>
                      <a:cubicBezTo>
                        <a:pt x="5062" y="1665"/>
                        <a:pt x="5003" y="1689"/>
                        <a:pt x="5069" y="1616"/>
                      </a:cubicBezTo>
                      <a:cubicBezTo>
                        <a:pt x="5104" y="1578"/>
                        <a:pt x="5163" y="1575"/>
                        <a:pt x="5199" y="1543"/>
                      </a:cubicBezTo>
                      <a:cubicBezTo>
                        <a:pt x="5240" y="1505"/>
                        <a:pt x="5250" y="1456"/>
                        <a:pt x="5294" y="1422"/>
                      </a:cubicBezTo>
                      <a:cubicBezTo>
                        <a:pt x="5317" y="1405"/>
                        <a:pt x="5347" y="1430"/>
                        <a:pt x="5372" y="1403"/>
                      </a:cubicBezTo>
                      <a:cubicBezTo>
                        <a:pt x="5390" y="1385"/>
                        <a:pt x="5378" y="1354"/>
                        <a:pt x="5389" y="1333"/>
                      </a:cubicBezTo>
                      <a:cubicBezTo>
                        <a:pt x="5410" y="1295"/>
                        <a:pt x="5483" y="1250"/>
                        <a:pt x="5441" y="1200"/>
                      </a:cubicBezTo>
                      <a:cubicBezTo>
                        <a:pt x="5418" y="1174"/>
                        <a:pt x="5250" y="1180"/>
                        <a:pt x="5207" y="1172"/>
                      </a:cubicBezTo>
                      <a:cubicBezTo>
                        <a:pt x="5132" y="1160"/>
                        <a:pt x="5107" y="1182"/>
                        <a:pt x="5042" y="1197"/>
                      </a:cubicBezTo>
                      <a:cubicBezTo>
                        <a:pt x="5051" y="1151"/>
                        <a:pt x="5034" y="1109"/>
                        <a:pt x="4993" y="1089"/>
                      </a:cubicBezTo>
                      <a:cubicBezTo>
                        <a:pt x="5106" y="987"/>
                        <a:pt x="4919" y="909"/>
                        <a:pt x="4872" y="833"/>
                      </a:cubicBezTo>
                      <a:cubicBezTo>
                        <a:pt x="4818" y="747"/>
                        <a:pt x="4829" y="590"/>
                        <a:pt x="4719" y="544"/>
                      </a:cubicBezTo>
                      <a:cubicBezTo>
                        <a:pt x="4661" y="520"/>
                        <a:pt x="4474" y="529"/>
                        <a:pt x="4453" y="592"/>
                      </a:cubicBezTo>
                      <a:cubicBezTo>
                        <a:pt x="4336" y="620"/>
                        <a:pt x="4410" y="512"/>
                        <a:pt x="4406" y="467"/>
                      </a:cubicBezTo>
                      <a:cubicBezTo>
                        <a:pt x="4401" y="399"/>
                        <a:pt x="4357" y="380"/>
                        <a:pt x="4345" y="312"/>
                      </a:cubicBezTo>
                      <a:cubicBezTo>
                        <a:pt x="4227" y="363"/>
                        <a:pt x="4207" y="296"/>
                        <a:pt x="4104" y="291"/>
                      </a:cubicBezTo>
                      <a:cubicBezTo>
                        <a:pt x="4045" y="288"/>
                        <a:pt x="4011" y="342"/>
                        <a:pt x="3960" y="344"/>
                      </a:cubicBezTo>
                      <a:cubicBezTo>
                        <a:pt x="3928" y="346"/>
                        <a:pt x="3911" y="334"/>
                        <a:pt x="3898" y="319"/>
                      </a:cubicBezTo>
                      <a:cubicBezTo>
                        <a:pt x="3892" y="329"/>
                        <a:pt x="3887" y="339"/>
                        <a:pt x="3883" y="347"/>
                      </a:cubicBezTo>
                      <a:cubicBezTo>
                        <a:pt x="3873" y="366"/>
                        <a:pt x="3869" y="380"/>
                        <a:pt x="3869" y="390"/>
                      </a:cubicBezTo>
                      <a:cubicBezTo>
                        <a:pt x="3869" y="403"/>
                        <a:pt x="3875" y="411"/>
                        <a:pt x="3882" y="421"/>
                      </a:cubicBezTo>
                      <a:cubicBezTo>
                        <a:pt x="3890" y="431"/>
                        <a:pt x="3899" y="443"/>
                        <a:pt x="3906" y="463"/>
                      </a:cubicBezTo>
                      <a:cubicBezTo>
                        <a:pt x="3910" y="475"/>
                        <a:pt x="3911" y="487"/>
                        <a:pt x="3911" y="499"/>
                      </a:cubicBezTo>
                      <a:cubicBezTo>
                        <a:pt x="3911" y="579"/>
                        <a:pt x="3826" y="647"/>
                        <a:pt x="3750" y="647"/>
                      </a:cubicBezTo>
                      <a:cubicBezTo>
                        <a:pt x="3744" y="647"/>
                        <a:pt x="3739" y="647"/>
                        <a:pt x="3734" y="646"/>
                      </a:cubicBezTo>
                      <a:cubicBezTo>
                        <a:pt x="3690" y="640"/>
                        <a:pt x="3652" y="615"/>
                        <a:pt x="3605" y="615"/>
                      </a:cubicBezTo>
                      <a:cubicBezTo>
                        <a:pt x="3602" y="615"/>
                        <a:pt x="3599" y="615"/>
                        <a:pt x="3597" y="615"/>
                      </a:cubicBezTo>
                      <a:cubicBezTo>
                        <a:pt x="3561" y="617"/>
                        <a:pt x="3546" y="632"/>
                        <a:pt x="3529" y="632"/>
                      </a:cubicBezTo>
                      <a:cubicBezTo>
                        <a:pt x="3518" y="632"/>
                        <a:pt x="3507" y="626"/>
                        <a:pt x="3491" y="608"/>
                      </a:cubicBezTo>
                      <a:lnTo>
                        <a:pt x="3491" y="607"/>
                      </a:lnTo>
                      <a:cubicBezTo>
                        <a:pt x="3491" y="607"/>
                        <a:pt x="3489" y="591"/>
                        <a:pt x="3481" y="570"/>
                      </a:cubicBezTo>
                      <a:cubicBezTo>
                        <a:pt x="3473" y="549"/>
                        <a:pt x="3458" y="523"/>
                        <a:pt x="3433" y="504"/>
                      </a:cubicBezTo>
                      <a:cubicBezTo>
                        <a:pt x="3394" y="475"/>
                        <a:pt x="3348" y="447"/>
                        <a:pt x="3348" y="416"/>
                      </a:cubicBezTo>
                      <a:cubicBezTo>
                        <a:pt x="3348" y="405"/>
                        <a:pt x="3354" y="394"/>
                        <a:pt x="3368" y="384"/>
                      </a:cubicBezTo>
                      <a:cubicBezTo>
                        <a:pt x="3385" y="371"/>
                        <a:pt x="3392" y="359"/>
                        <a:pt x="3392" y="349"/>
                      </a:cubicBezTo>
                      <a:cubicBezTo>
                        <a:pt x="3392" y="329"/>
                        <a:pt x="3366" y="313"/>
                        <a:pt x="3336" y="309"/>
                      </a:cubicBezTo>
                      <a:cubicBezTo>
                        <a:pt x="3333" y="309"/>
                        <a:pt x="3329" y="309"/>
                        <a:pt x="3326" y="309"/>
                      </a:cubicBezTo>
                      <a:cubicBezTo>
                        <a:pt x="3290" y="308"/>
                        <a:pt x="3272" y="343"/>
                        <a:pt x="3194" y="361"/>
                      </a:cubicBezTo>
                      <a:cubicBezTo>
                        <a:pt x="3166" y="367"/>
                        <a:pt x="3137" y="370"/>
                        <a:pt x="3110" y="370"/>
                      </a:cubicBezTo>
                      <a:cubicBezTo>
                        <a:pt x="3052" y="370"/>
                        <a:pt x="3003" y="360"/>
                        <a:pt x="3003" y="360"/>
                      </a:cubicBezTo>
                      <a:cubicBezTo>
                        <a:pt x="3002" y="360"/>
                        <a:pt x="3001" y="359"/>
                        <a:pt x="3001" y="359"/>
                      </a:cubicBezTo>
                      <a:cubicBezTo>
                        <a:pt x="3001" y="358"/>
                        <a:pt x="3001" y="358"/>
                        <a:pt x="3001" y="357"/>
                      </a:cubicBezTo>
                      <a:lnTo>
                        <a:pt x="3003" y="354"/>
                      </a:lnTo>
                      <a:cubicBezTo>
                        <a:pt x="3000" y="270"/>
                        <a:pt x="3049" y="227"/>
                        <a:pt x="3030" y="135"/>
                      </a:cubicBezTo>
                      <a:cubicBezTo>
                        <a:pt x="3012" y="45"/>
                        <a:pt x="2999" y="42"/>
                        <a:pt x="2942" y="0"/>
                      </a:cubicBezTo>
                      <a:cubicBezTo>
                        <a:pt x="2908" y="2"/>
                        <a:pt x="2878" y="10"/>
                        <a:pt x="2856" y="24"/>
                      </a:cubicBezTo>
                      <a:cubicBezTo>
                        <a:pt x="2815" y="51"/>
                        <a:pt x="2813" y="91"/>
                        <a:pt x="2780" y="128"/>
                      </a:cubicBezTo>
                      <a:cubicBezTo>
                        <a:pt x="2746" y="165"/>
                        <a:pt x="2712" y="164"/>
                        <a:pt x="2674" y="185"/>
                      </a:cubicBezTo>
                      <a:cubicBezTo>
                        <a:pt x="2629" y="210"/>
                        <a:pt x="2594" y="237"/>
                        <a:pt x="2550" y="257"/>
                      </a:cubicBezTo>
                      <a:cubicBezTo>
                        <a:pt x="2513" y="273"/>
                        <a:pt x="2490" y="313"/>
                        <a:pt x="2454" y="330"/>
                      </a:cubicBezTo>
                      <a:cubicBezTo>
                        <a:pt x="2415" y="349"/>
                        <a:pt x="2356" y="337"/>
                        <a:pt x="2321" y="366"/>
                      </a:cubicBezTo>
                      <a:cubicBezTo>
                        <a:pt x="2290" y="391"/>
                        <a:pt x="2277" y="434"/>
                        <a:pt x="2258" y="471"/>
                      </a:cubicBezTo>
                      <a:cubicBezTo>
                        <a:pt x="2239" y="507"/>
                        <a:pt x="2214" y="538"/>
                        <a:pt x="2160" y="538"/>
                      </a:cubicBezTo>
                      <a:cubicBezTo>
                        <a:pt x="2154" y="538"/>
                        <a:pt x="2147" y="538"/>
                        <a:pt x="2139" y="537"/>
                      </a:cubicBezTo>
                      <a:cubicBezTo>
                        <a:pt x="2116" y="534"/>
                        <a:pt x="2097" y="517"/>
                        <a:pt x="2082" y="516"/>
                      </a:cubicBezTo>
                      <a:cubicBezTo>
                        <a:pt x="2079" y="515"/>
                        <a:pt x="2075" y="515"/>
                        <a:pt x="2072" y="515"/>
                      </a:cubicBezTo>
                      <a:cubicBezTo>
                        <a:pt x="2047" y="515"/>
                        <a:pt x="2035" y="529"/>
                        <a:pt x="2022" y="546"/>
                      </a:cubicBezTo>
                      <a:cubicBezTo>
                        <a:pt x="2010" y="563"/>
                        <a:pt x="1998" y="584"/>
                        <a:pt x="1973" y="594"/>
                      </a:cubicBezTo>
                      <a:cubicBezTo>
                        <a:pt x="1958" y="601"/>
                        <a:pt x="1939" y="604"/>
                        <a:pt x="1918" y="604"/>
                      </a:cubicBezTo>
                      <a:cubicBezTo>
                        <a:pt x="1880" y="604"/>
                        <a:pt x="1839" y="594"/>
                        <a:pt x="1813" y="577"/>
                      </a:cubicBezTo>
                      <a:cubicBezTo>
                        <a:pt x="1779" y="555"/>
                        <a:pt x="1760" y="525"/>
                        <a:pt x="1738" y="499"/>
                      </a:cubicBezTo>
                      <a:cubicBezTo>
                        <a:pt x="1715" y="474"/>
                        <a:pt x="1690" y="454"/>
                        <a:pt x="1645" y="452"/>
                      </a:cubicBezTo>
                      <a:cubicBezTo>
                        <a:pt x="1642" y="452"/>
                        <a:pt x="1640" y="452"/>
                        <a:pt x="1637" y="452"/>
                      </a:cubicBezTo>
                      <a:cubicBezTo>
                        <a:pt x="1562" y="452"/>
                        <a:pt x="1498" y="496"/>
                        <a:pt x="1456" y="554"/>
                      </a:cubicBezTo>
                      <a:cubicBezTo>
                        <a:pt x="1437" y="580"/>
                        <a:pt x="1424" y="641"/>
                        <a:pt x="1381" y="641"/>
                      </a:cubicBezTo>
                      <a:cubicBezTo>
                        <a:pt x="1380" y="641"/>
                        <a:pt x="1379" y="641"/>
                        <a:pt x="1378" y="641"/>
                      </a:cubicBezTo>
                      <a:cubicBezTo>
                        <a:pt x="1356" y="639"/>
                        <a:pt x="1343" y="624"/>
                        <a:pt x="1329" y="609"/>
                      </a:cubicBezTo>
                      <a:cubicBezTo>
                        <a:pt x="1316" y="594"/>
                        <a:pt x="1302" y="580"/>
                        <a:pt x="1279" y="580"/>
                      </a:cubicBezTo>
                      <a:cubicBezTo>
                        <a:pt x="1273" y="580"/>
                        <a:pt x="1268" y="581"/>
                        <a:pt x="1262" y="582"/>
                      </a:cubicBezTo>
                      <a:cubicBezTo>
                        <a:pt x="1242" y="587"/>
                        <a:pt x="1226" y="607"/>
                        <a:pt x="1210" y="627"/>
                      </a:cubicBezTo>
                      <a:cubicBezTo>
                        <a:pt x="1194" y="646"/>
                        <a:pt x="1178" y="666"/>
                        <a:pt x="1158" y="667"/>
                      </a:cubicBezTo>
                      <a:cubicBezTo>
                        <a:pt x="1156" y="667"/>
                        <a:pt x="1154" y="667"/>
                        <a:pt x="1153" y="667"/>
                      </a:cubicBezTo>
                      <a:cubicBezTo>
                        <a:pt x="1133" y="668"/>
                        <a:pt x="1127" y="657"/>
                        <a:pt x="1123" y="646"/>
                      </a:cubicBezTo>
                      <a:cubicBezTo>
                        <a:pt x="1119" y="635"/>
                        <a:pt x="1116" y="623"/>
                        <a:pt x="1103" y="616"/>
                      </a:cubicBezTo>
                      <a:cubicBezTo>
                        <a:pt x="1089" y="609"/>
                        <a:pt x="1073" y="607"/>
                        <a:pt x="1055" y="607"/>
                      </a:cubicBezTo>
                      <a:cubicBezTo>
                        <a:pt x="1043" y="607"/>
                        <a:pt x="1031" y="608"/>
                        <a:pt x="1021" y="608"/>
                      </a:cubicBezTo>
                      <a:cubicBezTo>
                        <a:pt x="965" y="611"/>
                        <a:pt x="912" y="619"/>
                        <a:pt x="854" y="622"/>
                      </a:cubicBezTo>
                      <a:cubicBezTo>
                        <a:pt x="854" y="653"/>
                        <a:pt x="848" y="694"/>
                        <a:pt x="832" y="727"/>
                      </a:cubicBezTo>
                      <a:cubicBezTo>
                        <a:pt x="817" y="761"/>
                        <a:pt x="791" y="788"/>
                        <a:pt x="750" y="788"/>
                      </a:cubicBezTo>
                      <a:lnTo>
                        <a:pt x="750" y="788"/>
                      </a:lnTo>
                      <a:cubicBezTo>
                        <a:pt x="746" y="788"/>
                        <a:pt x="741" y="788"/>
                        <a:pt x="737" y="787"/>
                      </a:cubicBezTo>
                      <a:cubicBezTo>
                        <a:pt x="699" y="782"/>
                        <a:pt x="680" y="756"/>
                        <a:pt x="653" y="732"/>
                      </a:cubicBezTo>
                      <a:cubicBezTo>
                        <a:pt x="626" y="707"/>
                        <a:pt x="591" y="684"/>
                        <a:pt x="521" y="680"/>
                      </a:cubicBezTo>
                      <a:cubicBezTo>
                        <a:pt x="499" y="711"/>
                        <a:pt x="466" y="736"/>
                        <a:pt x="422" y="744"/>
                      </a:cubicBezTo>
                      <a:cubicBezTo>
                        <a:pt x="415" y="745"/>
                        <a:pt x="408" y="746"/>
                        <a:pt x="402" y="746"/>
                      </a:cubicBezTo>
                      <a:cubicBezTo>
                        <a:pt x="376" y="746"/>
                        <a:pt x="366" y="733"/>
                        <a:pt x="361" y="716"/>
                      </a:cubicBezTo>
                      <a:cubicBezTo>
                        <a:pt x="356" y="699"/>
                        <a:pt x="354" y="678"/>
                        <a:pt x="343" y="660"/>
                      </a:cubicBezTo>
                      <a:cubicBezTo>
                        <a:pt x="317" y="618"/>
                        <a:pt x="294" y="604"/>
                        <a:pt x="276" y="557"/>
                      </a:cubicBezTo>
                      <a:cubicBezTo>
                        <a:pt x="264" y="526"/>
                        <a:pt x="240" y="458"/>
                        <a:pt x="202" y="444"/>
                      </a:cubicBezTo>
                      <a:cubicBezTo>
                        <a:pt x="191" y="440"/>
                        <a:pt x="182" y="438"/>
                        <a:pt x="176" y="438"/>
                      </a:cubicBezTo>
                      <a:cubicBezTo>
                        <a:pt x="168" y="438"/>
                        <a:pt x="164" y="441"/>
                        <a:pt x="161" y="446"/>
                      </a:cubicBezTo>
                      <a:cubicBezTo>
                        <a:pt x="158" y="451"/>
                        <a:pt x="157" y="459"/>
                        <a:pt x="157" y="468"/>
                      </a:cubicBezTo>
                      <a:cubicBezTo>
                        <a:pt x="156" y="486"/>
                        <a:pt x="157" y="508"/>
                        <a:pt x="146" y="525"/>
                      </a:cubicBezTo>
                      <a:cubicBezTo>
                        <a:pt x="136" y="541"/>
                        <a:pt x="115" y="547"/>
                        <a:pt x="97" y="556"/>
                      </a:cubicBezTo>
                      <a:cubicBezTo>
                        <a:pt x="79" y="565"/>
                        <a:pt x="65" y="576"/>
                        <a:pt x="65" y="598"/>
                      </a:cubicBezTo>
                      <a:cubicBezTo>
                        <a:pt x="65" y="604"/>
                        <a:pt x="66" y="610"/>
                        <a:pt x="68" y="618"/>
                      </a:cubicBezTo>
                      <a:cubicBezTo>
                        <a:pt x="73" y="638"/>
                        <a:pt x="90" y="650"/>
                        <a:pt x="106" y="664"/>
                      </a:cubicBezTo>
                      <a:cubicBezTo>
                        <a:pt x="121" y="677"/>
                        <a:pt x="137" y="691"/>
                        <a:pt x="137" y="715"/>
                      </a:cubicBezTo>
                      <a:cubicBezTo>
                        <a:pt x="137" y="725"/>
                        <a:pt x="134" y="737"/>
                        <a:pt x="126" y="752"/>
                      </a:cubicBezTo>
                      <a:cubicBezTo>
                        <a:pt x="114" y="777"/>
                        <a:pt x="95" y="788"/>
                        <a:pt x="79" y="801"/>
                      </a:cubicBezTo>
                      <a:cubicBezTo>
                        <a:pt x="63" y="814"/>
                        <a:pt x="50" y="828"/>
                        <a:pt x="47" y="860"/>
                      </a:cubicBezTo>
                      <a:cubicBezTo>
                        <a:pt x="46" y="865"/>
                        <a:pt x="46" y="869"/>
                        <a:pt x="46" y="873"/>
                      </a:cubicBezTo>
                      <a:cubicBezTo>
                        <a:pt x="46" y="917"/>
                        <a:pt x="69" y="950"/>
                        <a:pt x="69" y="992"/>
                      </a:cubicBezTo>
                      <a:cubicBezTo>
                        <a:pt x="69" y="1000"/>
                        <a:pt x="68" y="1008"/>
                        <a:pt x="66" y="1017"/>
                      </a:cubicBezTo>
                      <a:cubicBezTo>
                        <a:pt x="55" y="1066"/>
                        <a:pt x="11" y="1104"/>
                        <a:pt x="0" y="1153"/>
                      </a:cubicBezTo>
                      <a:cubicBezTo>
                        <a:pt x="0" y="1156"/>
                        <a:pt x="4" y="1162"/>
                        <a:pt x="9" y="1174"/>
                      </a:cubicBezTo>
                      <a:cubicBezTo>
                        <a:pt x="14" y="1187"/>
                        <a:pt x="19" y="1206"/>
                        <a:pt x="19" y="1239"/>
                      </a:cubicBezTo>
                      <a:cubicBezTo>
                        <a:pt x="18" y="1253"/>
                        <a:pt x="18" y="1269"/>
                        <a:pt x="16" y="1288"/>
                      </a:cubicBezTo>
                      <a:cubicBezTo>
                        <a:pt x="15" y="1289"/>
                        <a:pt x="15" y="1290"/>
                        <a:pt x="15" y="1291"/>
                      </a:cubicBezTo>
                      <a:cubicBezTo>
                        <a:pt x="15" y="1303"/>
                        <a:pt x="27" y="1313"/>
                        <a:pt x="41" y="1324"/>
                      </a:cubicBezTo>
                      <a:cubicBezTo>
                        <a:pt x="55" y="1335"/>
                        <a:pt x="71" y="1348"/>
                        <a:pt x="79" y="1367"/>
                      </a:cubicBezTo>
                      <a:cubicBezTo>
                        <a:pt x="91" y="1395"/>
                        <a:pt x="92" y="1406"/>
                        <a:pt x="97" y="1413"/>
                      </a:cubicBezTo>
                      <a:cubicBezTo>
                        <a:pt x="101" y="1419"/>
                        <a:pt x="111" y="1423"/>
                        <a:pt x="143" y="1437"/>
                      </a:cubicBezTo>
                      <a:cubicBezTo>
                        <a:pt x="187" y="1457"/>
                        <a:pt x="212" y="1468"/>
                        <a:pt x="230" y="1516"/>
                      </a:cubicBezTo>
                      <a:cubicBezTo>
                        <a:pt x="255" y="1578"/>
                        <a:pt x="274" y="1662"/>
                        <a:pt x="287" y="1725"/>
                      </a:cubicBezTo>
                      <a:cubicBezTo>
                        <a:pt x="290" y="1736"/>
                        <a:pt x="291" y="1746"/>
                        <a:pt x="291" y="1756"/>
                      </a:cubicBezTo>
                      <a:cubicBezTo>
                        <a:pt x="290" y="1827"/>
                        <a:pt x="237" y="1867"/>
                        <a:pt x="236" y="1937"/>
                      </a:cubicBezTo>
                      <a:cubicBezTo>
                        <a:pt x="241" y="1938"/>
                        <a:pt x="246" y="1938"/>
                        <a:pt x="250" y="1938"/>
                      </a:cubicBezTo>
                      <a:cubicBezTo>
                        <a:pt x="308" y="1938"/>
                        <a:pt x="368" y="1887"/>
                        <a:pt x="423" y="1887"/>
                      </a:cubicBezTo>
                      <a:cubicBezTo>
                        <a:pt x="443" y="1887"/>
                        <a:pt x="463" y="1894"/>
                        <a:pt x="480" y="1913"/>
                      </a:cubicBezTo>
                      <a:cubicBezTo>
                        <a:pt x="494" y="1927"/>
                        <a:pt x="498" y="1951"/>
                        <a:pt x="503" y="1974"/>
                      </a:cubicBezTo>
                      <a:cubicBezTo>
                        <a:pt x="509" y="1997"/>
                        <a:pt x="514" y="2018"/>
                        <a:pt x="529" y="2028"/>
                      </a:cubicBezTo>
                      <a:cubicBezTo>
                        <a:pt x="537" y="2034"/>
                        <a:pt x="547" y="2036"/>
                        <a:pt x="556" y="2036"/>
                      </a:cubicBezTo>
                      <a:cubicBezTo>
                        <a:pt x="586" y="2037"/>
                        <a:pt x="619" y="2013"/>
                        <a:pt x="648" y="2010"/>
                      </a:cubicBezTo>
                      <a:cubicBezTo>
                        <a:pt x="649" y="2010"/>
                        <a:pt x="650" y="2011"/>
                        <a:pt x="650" y="2011"/>
                      </a:cubicBezTo>
                      <a:cubicBezTo>
                        <a:pt x="680" y="2053"/>
                        <a:pt x="656" y="2112"/>
                        <a:pt x="683" y="2147"/>
                      </a:cubicBezTo>
                      <a:cubicBezTo>
                        <a:pt x="695" y="2162"/>
                        <a:pt x="725" y="2157"/>
                        <a:pt x="741" y="2174"/>
                      </a:cubicBezTo>
                      <a:cubicBezTo>
                        <a:pt x="764" y="2201"/>
                        <a:pt x="750" y="2228"/>
                        <a:pt x="762" y="2251"/>
                      </a:cubicBezTo>
                      <a:cubicBezTo>
                        <a:pt x="776" y="2279"/>
                        <a:pt x="788" y="2286"/>
                        <a:pt x="800" y="2286"/>
                      </a:cubicBezTo>
                      <a:cubicBezTo>
                        <a:pt x="816" y="2286"/>
                        <a:pt x="835" y="2272"/>
                        <a:pt x="866" y="2265"/>
                      </a:cubicBezTo>
                      <a:cubicBezTo>
                        <a:pt x="869" y="2264"/>
                        <a:pt x="873" y="2264"/>
                        <a:pt x="876" y="2264"/>
                      </a:cubicBezTo>
                      <a:cubicBezTo>
                        <a:pt x="917" y="2264"/>
                        <a:pt x="957" y="2314"/>
                        <a:pt x="988" y="2372"/>
                      </a:cubicBezTo>
                      <a:cubicBezTo>
                        <a:pt x="1020" y="2430"/>
                        <a:pt x="1043" y="2496"/>
                        <a:pt x="1048" y="2532"/>
                      </a:cubicBezTo>
                      <a:cubicBezTo>
                        <a:pt x="1059" y="2596"/>
                        <a:pt x="1054" y="2642"/>
                        <a:pt x="1066" y="2676"/>
                      </a:cubicBezTo>
                      <a:cubicBezTo>
                        <a:pt x="1077" y="2709"/>
                        <a:pt x="1103" y="2730"/>
                        <a:pt x="1177" y="2745"/>
                      </a:cubicBezTo>
                      <a:cubicBezTo>
                        <a:pt x="1216" y="2752"/>
                        <a:pt x="1281" y="2753"/>
                        <a:pt x="1302" y="2798"/>
                      </a:cubicBezTo>
                      <a:cubicBezTo>
                        <a:pt x="1307" y="2808"/>
                        <a:pt x="1309" y="2817"/>
                        <a:pt x="1309" y="2825"/>
                      </a:cubicBezTo>
                      <a:cubicBezTo>
                        <a:pt x="1308" y="2848"/>
                        <a:pt x="1296" y="2865"/>
                        <a:pt x="1297" y="2884"/>
                      </a:cubicBezTo>
                      <a:cubicBezTo>
                        <a:pt x="1297" y="2895"/>
                        <a:pt x="1300" y="2907"/>
                        <a:pt x="1313" y="2922"/>
                      </a:cubicBezTo>
                      <a:cubicBezTo>
                        <a:pt x="1332" y="2945"/>
                        <a:pt x="1351" y="2953"/>
                        <a:pt x="1370" y="2953"/>
                      </a:cubicBezTo>
                      <a:cubicBezTo>
                        <a:pt x="1427" y="2954"/>
                        <a:pt x="1486" y="2876"/>
                        <a:pt x="1540" y="2861"/>
                      </a:cubicBezTo>
                      <a:cubicBezTo>
                        <a:pt x="1549" y="2859"/>
                        <a:pt x="1557" y="2858"/>
                        <a:pt x="1565" y="2858"/>
                      </a:cubicBezTo>
                      <a:cubicBezTo>
                        <a:pt x="1584" y="2858"/>
                        <a:pt x="1601" y="2862"/>
                        <a:pt x="1621" y="2862"/>
                      </a:cubicBezTo>
                      <a:cubicBezTo>
                        <a:pt x="1625" y="2862"/>
                        <a:pt x="1628" y="2862"/>
                        <a:pt x="1632" y="2862"/>
                      </a:cubicBezTo>
                      <a:cubicBezTo>
                        <a:pt x="1648" y="2861"/>
                        <a:pt x="1672" y="2853"/>
                        <a:pt x="1697" y="2853"/>
                      </a:cubicBezTo>
                      <a:cubicBezTo>
                        <a:pt x="1716" y="2853"/>
                        <a:pt x="1736" y="2858"/>
                        <a:pt x="1753" y="2874"/>
                      </a:cubicBezTo>
                      <a:cubicBezTo>
                        <a:pt x="1760" y="2842"/>
                        <a:pt x="1790" y="2827"/>
                        <a:pt x="1820" y="2812"/>
                      </a:cubicBezTo>
                      <a:cubicBezTo>
                        <a:pt x="1851" y="2796"/>
                        <a:pt x="1882" y="2780"/>
                        <a:pt x="1888" y="2746"/>
                      </a:cubicBezTo>
                      <a:cubicBezTo>
                        <a:pt x="1889" y="2743"/>
                        <a:pt x="1889" y="2740"/>
                        <a:pt x="1889" y="2738"/>
                      </a:cubicBezTo>
                      <a:cubicBezTo>
                        <a:pt x="1889" y="2715"/>
                        <a:pt x="1872" y="2690"/>
                        <a:pt x="1855" y="2663"/>
                      </a:cubicBezTo>
                      <a:cubicBezTo>
                        <a:pt x="1837" y="2636"/>
                        <a:pt x="1820" y="2605"/>
                        <a:pt x="1820" y="2572"/>
                      </a:cubicBezTo>
                      <a:cubicBezTo>
                        <a:pt x="1820" y="2570"/>
                        <a:pt x="1820" y="2568"/>
                        <a:pt x="1820" y="2565"/>
                      </a:cubicBezTo>
                      <a:cubicBezTo>
                        <a:pt x="1821" y="2552"/>
                        <a:pt x="1829" y="2545"/>
                        <a:pt x="1841" y="2545"/>
                      </a:cubicBezTo>
                      <a:cubicBezTo>
                        <a:pt x="1867" y="2545"/>
                        <a:pt x="1913" y="2574"/>
                        <a:pt x="1956" y="2603"/>
                      </a:cubicBezTo>
                      <a:cubicBezTo>
                        <a:pt x="1998" y="2633"/>
                        <a:pt x="2036" y="2664"/>
                        <a:pt x="2044" y="2667"/>
                      </a:cubicBezTo>
                      <a:cubicBezTo>
                        <a:pt x="2044" y="2667"/>
                        <a:pt x="2045" y="2667"/>
                        <a:pt x="2045" y="2667"/>
                      </a:cubicBezTo>
                      <a:cubicBezTo>
                        <a:pt x="2046" y="2667"/>
                        <a:pt x="2047" y="2667"/>
                        <a:pt x="2049" y="2667"/>
                      </a:cubicBezTo>
                      <a:cubicBezTo>
                        <a:pt x="2072" y="2667"/>
                        <a:pt x="2095" y="2653"/>
                        <a:pt x="2117" y="2637"/>
                      </a:cubicBezTo>
                      <a:cubicBezTo>
                        <a:pt x="2140" y="2622"/>
                        <a:pt x="2162" y="2606"/>
                        <a:pt x="2187" y="2606"/>
                      </a:cubicBezTo>
                      <a:cubicBezTo>
                        <a:pt x="2201" y="2606"/>
                        <a:pt x="2216" y="2612"/>
                        <a:pt x="2232" y="2628"/>
                      </a:cubicBezTo>
                      <a:cubicBezTo>
                        <a:pt x="2248" y="2644"/>
                        <a:pt x="2246" y="2672"/>
                        <a:pt x="2258" y="2687"/>
                      </a:cubicBezTo>
                      <a:cubicBezTo>
                        <a:pt x="2281" y="2717"/>
                        <a:pt x="2292" y="2708"/>
                        <a:pt x="2323" y="2725"/>
                      </a:cubicBezTo>
                      <a:cubicBezTo>
                        <a:pt x="2359" y="2746"/>
                        <a:pt x="2375" y="2789"/>
                        <a:pt x="2412" y="2805"/>
                      </a:cubicBezTo>
                      <a:cubicBezTo>
                        <a:pt x="2423" y="2810"/>
                        <a:pt x="2432" y="2812"/>
                        <a:pt x="2439" y="2812"/>
                      </a:cubicBezTo>
                      <a:cubicBezTo>
                        <a:pt x="2473" y="2812"/>
                        <a:pt x="2487" y="2774"/>
                        <a:pt x="2522" y="2758"/>
                      </a:cubicBezTo>
                      <a:cubicBezTo>
                        <a:pt x="2534" y="2752"/>
                        <a:pt x="2546" y="2750"/>
                        <a:pt x="2558" y="2750"/>
                      </a:cubicBezTo>
                      <a:cubicBezTo>
                        <a:pt x="2593" y="2750"/>
                        <a:pt x="2626" y="2770"/>
                        <a:pt x="2655" y="2796"/>
                      </a:cubicBezTo>
                      <a:cubicBezTo>
                        <a:pt x="2699" y="2835"/>
                        <a:pt x="2752" y="2873"/>
                        <a:pt x="2792" y="2917"/>
                      </a:cubicBezTo>
                      <a:cubicBezTo>
                        <a:pt x="2811" y="2939"/>
                        <a:pt x="2816" y="2954"/>
                        <a:pt x="2825" y="2963"/>
                      </a:cubicBezTo>
                      <a:cubicBezTo>
                        <a:pt x="2833" y="2972"/>
                        <a:pt x="2845" y="2977"/>
                        <a:pt x="2881" y="2979"/>
                      </a:cubicBezTo>
                      <a:cubicBezTo>
                        <a:pt x="2943" y="2982"/>
                        <a:pt x="2952" y="3014"/>
                        <a:pt x="3005" y="3024"/>
                      </a:cubicBezTo>
                      <a:cubicBezTo>
                        <a:pt x="3009" y="3025"/>
                        <a:pt x="3014" y="3026"/>
                        <a:pt x="3018" y="3026"/>
                      </a:cubicBezTo>
                      <a:cubicBezTo>
                        <a:pt x="3049" y="3026"/>
                        <a:pt x="3079" y="3006"/>
                        <a:pt x="3109" y="3006"/>
                      </a:cubicBezTo>
                      <a:cubicBezTo>
                        <a:pt x="3123" y="3006"/>
                        <a:pt x="3136" y="3011"/>
                        <a:pt x="3149" y="3023"/>
                      </a:cubicBezTo>
                      <a:cubicBezTo>
                        <a:pt x="3161" y="3035"/>
                        <a:pt x="3165" y="3041"/>
                        <a:pt x="3165" y="3047"/>
                      </a:cubicBezTo>
                      <a:cubicBezTo>
                        <a:pt x="3165" y="3055"/>
                        <a:pt x="3160" y="3061"/>
                        <a:pt x="3156" y="3074"/>
                      </a:cubicBezTo>
                      <a:cubicBezTo>
                        <a:pt x="3154" y="3079"/>
                        <a:pt x="3147" y="3080"/>
                        <a:pt x="3140" y="3083"/>
                      </a:cubicBezTo>
                      <a:cubicBezTo>
                        <a:pt x="3133" y="3085"/>
                        <a:pt x="3126" y="3088"/>
                        <a:pt x="3125" y="3092"/>
                      </a:cubicBezTo>
                      <a:cubicBezTo>
                        <a:pt x="3123" y="3097"/>
                        <a:pt x="3122" y="3107"/>
                        <a:pt x="3122" y="3114"/>
                      </a:cubicBezTo>
                      <a:cubicBezTo>
                        <a:pt x="3122" y="3116"/>
                        <a:pt x="3122" y="3117"/>
                        <a:pt x="3122" y="3118"/>
                      </a:cubicBezTo>
                      <a:cubicBezTo>
                        <a:pt x="3122" y="3122"/>
                        <a:pt x="3123" y="3124"/>
                        <a:pt x="3122" y="3126"/>
                      </a:cubicBezTo>
                      <a:cubicBezTo>
                        <a:pt x="3113" y="3148"/>
                        <a:pt x="3118" y="3161"/>
                        <a:pt x="3104" y="3184"/>
                      </a:cubicBezTo>
                      <a:cubicBezTo>
                        <a:pt x="3096" y="3196"/>
                        <a:pt x="3085" y="3196"/>
                        <a:pt x="3077" y="3199"/>
                      </a:cubicBezTo>
                      <a:cubicBezTo>
                        <a:pt x="3069" y="3202"/>
                        <a:pt x="3062" y="3206"/>
                        <a:pt x="3058" y="3228"/>
                      </a:cubicBezTo>
                      <a:cubicBezTo>
                        <a:pt x="3058" y="3232"/>
                        <a:pt x="3057" y="3236"/>
                        <a:pt x="3057" y="3240"/>
                      </a:cubicBezTo>
                      <a:cubicBezTo>
                        <a:pt x="3057" y="3284"/>
                        <a:pt x="3100" y="3308"/>
                        <a:pt x="3134" y="3325"/>
                      </a:cubicBezTo>
                      <a:cubicBezTo>
                        <a:pt x="3173" y="3346"/>
                        <a:pt x="3233" y="3353"/>
                        <a:pt x="3247" y="3403"/>
                      </a:cubicBezTo>
                      <a:cubicBezTo>
                        <a:pt x="3249" y="3409"/>
                        <a:pt x="3250" y="3416"/>
                        <a:pt x="3250" y="3422"/>
                      </a:cubicBezTo>
                      <a:cubicBezTo>
                        <a:pt x="3250" y="3464"/>
                        <a:pt x="3215" y="3505"/>
                        <a:pt x="3203" y="3541"/>
                      </a:cubicBezTo>
                      <a:cubicBezTo>
                        <a:pt x="3196" y="3561"/>
                        <a:pt x="3193" y="3577"/>
                        <a:pt x="3193" y="3589"/>
                      </a:cubicBezTo>
                      <a:cubicBezTo>
                        <a:pt x="3193" y="3607"/>
                        <a:pt x="3199" y="3617"/>
                        <a:pt x="3209" y="3623"/>
                      </a:cubicBezTo>
                      <a:cubicBezTo>
                        <a:pt x="3219" y="3630"/>
                        <a:pt x="3234" y="3632"/>
                        <a:pt x="3251" y="3632"/>
                      </a:cubicBezTo>
                      <a:cubicBezTo>
                        <a:pt x="3288" y="3632"/>
                        <a:pt x="3338" y="3622"/>
                        <a:pt x="3380" y="3622"/>
                      </a:cubicBezTo>
                      <a:cubicBezTo>
                        <a:pt x="3387" y="3622"/>
                        <a:pt x="3395" y="3622"/>
                        <a:pt x="3402" y="3623"/>
                      </a:cubicBezTo>
                      <a:cubicBezTo>
                        <a:pt x="3446" y="3628"/>
                        <a:pt x="3486" y="3675"/>
                        <a:pt x="3521" y="3675"/>
                      </a:cubicBezTo>
                      <a:cubicBezTo>
                        <a:pt x="3522" y="3675"/>
                        <a:pt x="3523" y="3675"/>
                        <a:pt x="3525" y="3675"/>
                      </a:cubicBezTo>
                      <a:cubicBezTo>
                        <a:pt x="3541" y="3673"/>
                        <a:pt x="3545" y="3667"/>
                        <a:pt x="3549" y="3660"/>
                      </a:cubicBezTo>
                      <a:cubicBezTo>
                        <a:pt x="3552" y="3652"/>
                        <a:pt x="3555" y="3641"/>
                        <a:pt x="3568" y="3634"/>
                      </a:cubicBezTo>
                      <a:cubicBezTo>
                        <a:pt x="3591" y="3621"/>
                        <a:pt x="3607" y="3619"/>
                        <a:pt x="3635" y="3616"/>
                      </a:cubicBezTo>
                      <a:cubicBezTo>
                        <a:pt x="3687" y="3611"/>
                        <a:pt x="3731" y="3620"/>
                        <a:pt x="3771" y="3591"/>
                      </a:cubicBezTo>
                      <a:cubicBezTo>
                        <a:pt x="3797" y="3571"/>
                        <a:pt x="3814" y="3550"/>
                        <a:pt x="3814" y="3534"/>
                      </a:cubicBezTo>
                      <a:cubicBezTo>
                        <a:pt x="3814" y="3520"/>
                        <a:pt x="3803" y="3509"/>
                        <a:pt x="3771" y="3503"/>
                      </a:cubicBezTo>
                      <a:cubicBezTo>
                        <a:pt x="3751" y="3499"/>
                        <a:pt x="3731" y="3501"/>
                        <a:pt x="3715" y="3500"/>
                      </a:cubicBezTo>
                      <a:cubicBezTo>
                        <a:pt x="3699" y="3499"/>
                        <a:pt x="3687" y="3494"/>
                        <a:pt x="3687" y="3476"/>
                      </a:cubicBezTo>
                      <a:cubicBezTo>
                        <a:pt x="3687" y="3466"/>
                        <a:pt x="3691" y="3453"/>
                        <a:pt x="3698" y="3434"/>
                      </a:cubicBezTo>
                      <a:cubicBezTo>
                        <a:pt x="3714" y="3395"/>
                        <a:pt x="3755" y="3364"/>
                        <a:pt x="3772" y="3326"/>
                      </a:cubicBezTo>
                      <a:cubicBezTo>
                        <a:pt x="3780" y="3307"/>
                        <a:pt x="3784" y="3293"/>
                        <a:pt x="3784" y="3283"/>
                      </a:cubicBezTo>
                      <a:cubicBezTo>
                        <a:pt x="3784" y="3265"/>
                        <a:pt x="3775" y="3255"/>
                        <a:pt x="3764" y="3243"/>
                      </a:cubicBezTo>
                      <a:cubicBezTo>
                        <a:pt x="3753" y="3230"/>
                        <a:pt x="3740" y="3216"/>
                        <a:pt x="3732" y="3190"/>
                      </a:cubicBezTo>
                      <a:cubicBezTo>
                        <a:pt x="3729" y="3177"/>
                        <a:pt x="3727" y="3167"/>
                        <a:pt x="3727" y="3158"/>
                      </a:cubicBezTo>
                      <a:cubicBezTo>
                        <a:pt x="3727" y="3139"/>
                        <a:pt x="3734" y="3126"/>
                        <a:pt x="3747" y="3118"/>
                      </a:cubicBezTo>
                      <a:cubicBezTo>
                        <a:pt x="3759" y="3110"/>
                        <a:pt x="3776" y="3107"/>
                        <a:pt x="3795" y="3107"/>
                      </a:cubicBezTo>
                      <a:cubicBezTo>
                        <a:pt x="3868" y="3107"/>
                        <a:pt x="3979" y="3148"/>
                        <a:pt x="4021" y="3148"/>
                      </a:cubicBezTo>
                      <a:cubicBezTo>
                        <a:pt x="4023" y="3148"/>
                        <a:pt x="4024" y="3148"/>
                        <a:pt x="4026" y="3148"/>
                      </a:cubicBezTo>
                      <a:cubicBezTo>
                        <a:pt x="4058" y="3145"/>
                        <a:pt x="4083" y="3131"/>
                        <a:pt x="4111" y="3131"/>
                      </a:cubicBezTo>
                      <a:cubicBezTo>
                        <a:pt x="4125" y="3131"/>
                        <a:pt x="4139" y="3134"/>
                        <a:pt x="4155" y="3143"/>
                      </a:cubicBezTo>
                      <a:cubicBezTo>
                        <a:pt x="4191" y="3164"/>
                        <a:pt x="4213" y="3194"/>
                        <a:pt x="4249" y="3212"/>
                      </a:cubicBezTo>
                      <a:cubicBezTo>
                        <a:pt x="4297" y="3235"/>
                        <a:pt x="4361" y="3266"/>
                        <a:pt x="4392" y="3311"/>
                      </a:cubicBezTo>
                      <a:cubicBezTo>
                        <a:pt x="4409" y="3338"/>
                        <a:pt x="4412" y="3373"/>
                        <a:pt x="4412" y="3407"/>
                      </a:cubicBezTo>
                      <a:cubicBezTo>
                        <a:pt x="4412" y="3424"/>
                        <a:pt x="4411" y="3440"/>
                        <a:pt x="4411" y="3455"/>
                      </a:cubicBezTo>
                      <a:cubicBezTo>
                        <a:pt x="4411" y="3455"/>
                        <a:pt x="4411" y="3455"/>
                        <a:pt x="4411" y="3456"/>
                      </a:cubicBezTo>
                      <a:cubicBezTo>
                        <a:pt x="4411" y="3456"/>
                        <a:pt x="4411" y="3457"/>
                        <a:pt x="4411" y="3457"/>
                      </a:cubicBezTo>
                      <a:cubicBezTo>
                        <a:pt x="4411" y="3585"/>
                        <a:pt x="4398" y="3712"/>
                        <a:pt x="4398" y="3839"/>
                      </a:cubicBezTo>
                      <a:cubicBezTo>
                        <a:pt x="4398" y="3848"/>
                        <a:pt x="4398" y="3857"/>
                        <a:pt x="4398" y="3864"/>
                      </a:cubicBezTo>
                      <a:cubicBezTo>
                        <a:pt x="4398" y="3905"/>
                        <a:pt x="4399" y="3935"/>
                        <a:pt x="4411" y="3957"/>
                      </a:cubicBezTo>
                      <a:cubicBezTo>
                        <a:pt x="4422" y="3979"/>
                        <a:pt x="4444" y="3995"/>
                        <a:pt x="4487" y="4007"/>
                      </a:cubicBezTo>
                      <a:cubicBezTo>
                        <a:pt x="4488" y="4008"/>
                        <a:pt x="4488" y="4008"/>
                        <a:pt x="4488" y="4009"/>
                      </a:cubicBezTo>
                      <a:cubicBezTo>
                        <a:pt x="4492" y="4021"/>
                        <a:pt x="4494" y="4034"/>
                        <a:pt x="4494" y="4047"/>
                      </a:cubicBezTo>
                      <a:cubicBezTo>
                        <a:pt x="4494" y="4092"/>
                        <a:pt x="4473" y="4143"/>
                        <a:pt x="4447" y="4194"/>
                      </a:cubicBezTo>
                      <a:cubicBezTo>
                        <a:pt x="4502" y="4251"/>
                        <a:pt x="4498" y="4369"/>
                        <a:pt x="4590" y="4383"/>
                      </a:cubicBezTo>
                      <a:cubicBezTo>
                        <a:pt x="4704" y="4400"/>
                        <a:pt x="4731" y="4166"/>
                        <a:pt x="4828" y="4289"/>
                      </a:cubicBezTo>
                      <a:cubicBezTo>
                        <a:pt x="4877" y="4351"/>
                        <a:pt x="4814" y="4398"/>
                        <a:pt x="4835" y="4448"/>
                      </a:cubicBezTo>
                      <a:cubicBezTo>
                        <a:pt x="4855" y="4497"/>
                        <a:pt x="4929" y="4480"/>
                        <a:pt x="4933" y="4551"/>
                      </a:cubicBezTo>
                      <a:cubicBezTo>
                        <a:pt x="5040" y="4469"/>
                        <a:pt x="4901" y="4327"/>
                        <a:pt x="4945" y="4225"/>
                      </a:cubicBezTo>
                      <a:cubicBezTo>
                        <a:pt x="4989" y="4198"/>
                        <a:pt x="5050" y="4226"/>
                        <a:pt x="5089" y="4204"/>
                      </a:cubicBezTo>
                      <a:cubicBezTo>
                        <a:pt x="5162" y="4164"/>
                        <a:pt x="5106" y="4147"/>
                        <a:pt x="5099" y="4097"/>
                      </a:cubicBezTo>
                      <a:cubicBezTo>
                        <a:pt x="5090" y="4040"/>
                        <a:pt x="5098" y="4003"/>
                        <a:pt x="5077" y="3952"/>
                      </a:cubicBezTo>
                      <a:cubicBezTo>
                        <a:pt x="5057" y="3903"/>
                        <a:pt x="5004" y="3925"/>
                        <a:pt x="5033" y="3854"/>
                      </a:cubicBezTo>
                      <a:cubicBezTo>
                        <a:pt x="5061" y="3786"/>
                        <a:pt x="5101" y="3830"/>
                        <a:pt x="5148" y="3804"/>
                      </a:cubicBezTo>
                      <a:cubicBezTo>
                        <a:pt x="5188" y="3782"/>
                        <a:pt x="5197" y="3737"/>
                        <a:pt x="5228" y="3708"/>
                      </a:cubicBezTo>
                      <a:cubicBezTo>
                        <a:pt x="5309" y="3632"/>
                        <a:pt x="5417" y="3659"/>
                        <a:pt x="5502" y="3603"/>
                      </a:cubicBezTo>
                      <a:cubicBezTo>
                        <a:pt x="5606" y="3533"/>
                        <a:pt x="5525" y="3530"/>
                        <a:pt x="5536" y="3451"/>
                      </a:cubicBezTo>
                      <a:cubicBezTo>
                        <a:pt x="5538" y="3434"/>
                        <a:pt x="5597" y="3312"/>
                        <a:pt x="5609" y="3298"/>
                      </a:cubicBezTo>
                      <a:cubicBezTo>
                        <a:pt x="5648" y="3247"/>
                        <a:pt x="5696" y="3235"/>
                        <a:pt x="5755" y="3255"/>
                      </a:cubicBezTo>
                      <a:cubicBezTo>
                        <a:pt x="5827" y="3278"/>
                        <a:pt x="5834" y="3331"/>
                        <a:pt x="5911" y="3299"/>
                      </a:cubicBezTo>
                      <a:cubicBezTo>
                        <a:pt x="5943" y="3285"/>
                        <a:pt x="6009" y="3194"/>
                        <a:pt x="6016" y="3169"/>
                      </a:cubicBezTo>
                      <a:cubicBezTo>
                        <a:pt x="6049" y="3062"/>
                        <a:pt x="5950" y="3036"/>
                        <a:pt x="5896" y="2970"/>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5" name="Freeform 13">
                  <a:extLst>
                    <a:ext uri="{FF2B5EF4-FFF2-40B4-BE49-F238E27FC236}">
                      <a16:creationId xmlns:a16="http://schemas.microsoft.com/office/drawing/2014/main" id="{A586C8E6-C393-5E4C-98E7-24A11AC1FD32}"/>
                    </a:ext>
                  </a:extLst>
                </p:cNvPr>
                <p:cNvSpPr>
                  <a:spLocks/>
                </p:cNvSpPr>
                <p:nvPr/>
              </p:nvSpPr>
              <p:spPr bwMode="auto">
                <a:xfrm>
                  <a:off x="5962650" y="2897188"/>
                  <a:ext cx="2546350" cy="2373313"/>
                </a:xfrm>
                <a:custGeom>
                  <a:avLst/>
                  <a:gdLst>
                    <a:gd name="T0" fmla="*/ 5204 w 6040"/>
                    <a:gd name="T1" fmla="*/ 4984 h 5630"/>
                    <a:gd name="T2" fmla="*/ 5122 w 6040"/>
                    <a:gd name="T3" fmla="*/ 4447 h 5630"/>
                    <a:gd name="T4" fmla="*/ 5087 w 6040"/>
                    <a:gd name="T5" fmla="*/ 4281 h 5630"/>
                    <a:gd name="T6" fmla="*/ 5078 w 6040"/>
                    <a:gd name="T7" fmla="*/ 4031 h 5630"/>
                    <a:gd name="T8" fmla="*/ 5121 w 6040"/>
                    <a:gd name="T9" fmla="*/ 3731 h 5630"/>
                    <a:gd name="T10" fmla="*/ 4895 w 6040"/>
                    <a:gd name="T11" fmla="*/ 3713 h 5630"/>
                    <a:gd name="T12" fmla="*/ 4811 w 6040"/>
                    <a:gd name="T13" fmla="*/ 3421 h 5630"/>
                    <a:gd name="T14" fmla="*/ 5149 w 6040"/>
                    <a:gd name="T15" fmla="*/ 3218 h 5630"/>
                    <a:gd name="T16" fmla="*/ 5305 w 6040"/>
                    <a:gd name="T17" fmla="*/ 3204 h 5630"/>
                    <a:gd name="T18" fmla="*/ 5733 w 6040"/>
                    <a:gd name="T19" fmla="*/ 3129 h 5630"/>
                    <a:gd name="T20" fmla="*/ 5955 w 6040"/>
                    <a:gd name="T21" fmla="*/ 3032 h 5630"/>
                    <a:gd name="T22" fmla="*/ 5999 w 6040"/>
                    <a:gd name="T23" fmla="*/ 2652 h 5630"/>
                    <a:gd name="T24" fmla="*/ 5977 w 6040"/>
                    <a:gd name="T25" fmla="*/ 2575 h 5630"/>
                    <a:gd name="T26" fmla="*/ 5900 w 6040"/>
                    <a:gd name="T27" fmla="*/ 2325 h 5630"/>
                    <a:gd name="T28" fmla="*/ 5947 w 6040"/>
                    <a:gd name="T29" fmla="*/ 1927 h 5630"/>
                    <a:gd name="T30" fmla="*/ 5822 w 6040"/>
                    <a:gd name="T31" fmla="*/ 1889 h 5630"/>
                    <a:gd name="T32" fmla="*/ 5683 w 6040"/>
                    <a:gd name="T33" fmla="*/ 1687 h 5630"/>
                    <a:gd name="T34" fmla="*/ 5465 w 6040"/>
                    <a:gd name="T35" fmla="*/ 1648 h 5630"/>
                    <a:gd name="T36" fmla="*/ 5451 w 6040"/>
                    <a:gd name="T37" fmla="*/ 1535 h 5630"/>
                    <a:gd name="T38" fmla="*/ 5143 w 6040"/>
                    <a:gd name="T39" fmla="*/ 1433 h 5630"/>
                    <a:gd name="T40" fmla="*/ 5006 w 6040"/>
                    <a:gd name="T41" fmla="*/ 1465 h 5630"/>
                    <a:gd name="T42" fmla="*/ 4862 w 6040"/>
                    <a:gd name="T43" fmla="*/ 1579 h 5630"/>
                    <a:gd name="T44" fmla="*/ 4792 w 6040"/>
                    <a:gd name="T45" fmla="*/ 1390 h 5630"/>
                    <a:gd name="T46" fmla="*/ 4609 w 6040"/>
                    <a:gd name="T47" fmla="*/ 1250 h 5630"/>
                    <a:gd name="T48" fmla="*/ 4336 w 6040"/>
                    <a:gd name="T49" fmla="*/ 966 h 5630"/>
                    <a:gd name="T50" fmla="*/ 4251 w 6040"/>
                    <a:gd name="T51" fmla="*/ 808 h 5630"/>
                    <a:gd name="T52" fmla="*/ 4190 w 6040"/>
                    <a:gd name="T53" fmla="*/ 900 h 5630"/>
                    <a:gd name="T54" fmla="*/ 4005 w 6040"/>
                    <a:gd name="T55" fmla="*/ 1009 h 5630"/>
                    <a:gd name="T56" fmla="*/ 3874 w 6040"/>
                    <a:gd name="T57" fmla="*/ 716 h 5630"/>
                    <a:gd name="T58" fmla="*/ 3712 w 6040"/>
                    <a:gd name="T59" fmla="*/ 572 h 5630"/>
                    <a:gd name="T60" fmla="*/ 3465 w 6040"/>
                    <a:gd name="T61" fmla="*/ 582 h 5630"/>
                    <a:gd name="T62" fmla="*/ 3022 w 6040"/>
                    <a:gd name="T63" fmla="*/ 392 h 5630"/>
                    <a:gd name="T64" fmla="*/ 2866 w 6040"/>
                    <a:gd name="T65" fmla="*/ 209 h 5630"/>
                    <a:gd name="T66" fmla="*/ 2511 w 6040"/>
                    <a:gd name="T67" fmla="*/ 124 h 5630"/>
                    <a:gd name="T68" fmla="*/ 2356 w 6040"/>
                    <a:gd name="T69" fmla="*/ 54 h 5630"/>
                    <a:gd name="T70" fmla="*/ 2138 w 6040"/>
                    <a:gd name="T71" fmla="*/ 60 h 5630"/>
                    <a:gd name="T72" fmla="*/ 1890 w 6040"/>
                    <a:gd name="T73" fmla="*/ 379 h 5630"/>
                    <a:gd name="T74" fmla="*/ 1725 w 6040"/>
                    <a:gd name="T75" fmla="*/ 326 h 5630"/>
                    <a:gd name="T76" fmla="*/ 1538 w 6040"/>
                    <a:gd name="T77" fmla="*/ 191 h 5630"/>
                    <a:gd name="T78" fmla="*/ 1396 w 6040"/>
                    <a:gd name="T79" fmla="*/ 99 h 5630"/>
                    <a:gd name="T80" fmla="*/ 1063 w 6040"/>
                    <a:gd name="T81" fmla="*/ 201 h 5630"/>
                    <a:gd name="T82" fmla="*/ 905 w 6040"/>
                    <a:gd name="T83" fmla="*/ 328 h 5630"/>
                    <a:gd name="T84" fmla="*/ 633 w 6040"/>
                    <a:gd name="T85" fmla="*/ 350 h 5630"/>
                    <a:gd name="T86" fmla="*/ 185 w 6040"/>
                    <a:gd name="T87" fmla="*/ 66 h 5630"/>
                    <a:gd name="T88" fmla="*/ 137 w 6040"/>
                    <a:gd name="T89" fmla="*/ 380 h 5630"/>
                    <a:gd name="T90" fmla="*/ 248 w 6040"/>
                    <a:gd name="T91" fmla="*/ 734 h 5630"/>
                    <a:gd name="T92" fmla="*/ 514 w 6040"/>
                    <a:gd name="T93" fmla="*/ 1688 h 5630"/>
                    <a:gd name="T94" fmla="*/ 1398 w 6040"/>
                    <a:gd name="T95" fmla="*/ 1693 h 5630"/>
                    <a:gd name="T96" fmla="*/ 1836 w 6040"/>
                    <a:gd name="T97" fmla="*/ 1957 h 5630"/>
                    <a:gd name="T98" fmla="*/ 2063 w 6040"/>
                    <a:gd name="T99" fmla="*/ 2501 h 5630"/>
                    <a:gd name="T100" fmla="*/ 2207 w 6040"/>
                    <a:gd name="T101" fmla="*/ 3182 h 5630"/>
                    <a:gd name="T102" fmla="*/ 2972 w 6040"/>
                    <a:gd name="T103" fmla="*/ 2947 h 5630"/>
                    <a:gd name="T104" fmla="*/ 3887 w 6040"/>
                    <a:gd name="T105" fmla="*/ 3157 h 5630"/>
                    <a:gd name="T106" fmla="*/ 4226 w 6040"/>
                    <a:gd name="T107" fmla="*/ 3381 h 5630"/>
                    <a:gd name="T108" fmla="*/ 4129 w 6040"/>
                    <a:gd name="T109" fmla="*/ 3896 h 5630"/>
                    <a:gd name="T110" fmla="*/ 4326 w 6040"/>
                    <a:gd name="T111" fmla="*/ 4423 h 5630"/>
                    <a:gd name="T112" fmla="*/ 4241 w 6040"/>
                    <a:gd name="T113" fmla="*/ 4913 h 5630"/>
                    <a:gd name="T114" fmla="*/ 4231 w 6040"/>
                    <a:gd name="T115" fmla="*/ 5396 h 5630"/>
                    <a:gd name="T116" fmla="*/ 4884 w 6040"/>
                    <a:gd name="T117" fmla="*/ 5553 h 5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40" h="5630">
                      <a:moveTo>
                        <a:pt x="5323" y="5522"/>
                      </a:moveTo>
                      <a:cubicBezTo>
                        <a:pt x="5326" y="5510"/>
                        <a:pt x="5328" y="5499"/>
                        <a:pt x="5328" y="5488"/>
                      </a:cubicBezTo>
                      <a:cubicBezTo>
                        <a:pt x="5328" y="5416"/>
                        <a:pt x="5269" y="5337"/>
                        <a:pt x="5246" y="5274"/>
                      </a:cubicBezTo>
                      <a:cubicBezTo>
                        <a:pt x="5215" y="5184"/>
                        <a:pt x="5239" y="5071"/>
                        <a:pt x="5204" y="4984"/>
                      </a:cubicBezTo>
                      <a:cubicBezTo>
                        <a:pt x="5187" y="4939"/>
                        <a:pt x="5150" y="4931"/>
                        <a:pt x="5136" y="4884"/>
                      </a:cubicBezTo>
                      <a:cubicBezTo>
                        <a:pt x="5113" y="4808"/>
                        <a:pt x="5100" y="4704"/>
                        <a:pt x="5100" y="4610"/>
                      </a:cubicBezTo>
                      <a:cubicBezTo>
                        <a:pt x="5100" y="4573"/>
                        <a:pt x="5102" y="4537"/>
                        <a:pt x="5106" y="4506"/>
                      </a:cubicBezTo>
                      <a:cubicBezTo>
                        <a:pt x="5110" y="4482"/>
                        <a:pt x="5122" y="4469"/>
                        <a:pt x="5122" y="4447"/>
                      </a:cubicBezTo>
                      <a:cubicBezTo>
                        <a:pt x="5122" y="4443"/>
                        <a:pt x="5122" y="4440"/>
                        <a:pt x="5121" y="4436"/>
                      </a:cubicBezTo>
                      <a:cubicBezTo>
                        <a:pt x="5117" y="4409"/>
                        <a:pt x="5094" y="4399"/>
                        <a:pt x="5087" y="4373"/>
                      </a:cubicBezTo>
                      <a:cubicBezTo>
                        <a:pt x="5084" y="4363"/>
                        <a:pt x="5083" y="4353"/>
                        <a:pt x="5083" y="4344"/>
                      </a:cubicBezTo>
                      <a:cubicBezTo>
                        <a:pt x="5083" y="4323"/>
                        <a:pt x="5087" y="4302"/>
                        <a:pt x="5087" y="4281"/>
                      </a:cubicBezTo>
                      <a:cubicBezTo>
                        <a:pt x="5087" y="4264"/>
                        <a:pt x="5084" y="4247"/>
                        <a:pt x="5074" y="4230"/>
                      </a:cubicBezTo>
                      <a:cubicBezTo>
                        <a:pt x="5053" y="4195"/>
                        <a:pt x="5006" y="4188"/>
                        <a:pt x="4998" y="4143"/>
                      </a:cubicBezTo>
                      <a:cubicBezTo>
                        <a:pt x="4997" y="4140"/>
                        <a:pt x="4997" y="4136"/>
                        <a:pt x="4997" y="4133"/>
                      </a:cubicBezTo>
                      <a:cubicBezTo>
                        <a:pt x="4997" y="4086"/>
                        <a:pt x="5051" y="4057"/>
                        <a:pt x="5078" y="4031"/>
                      </a:cubicBezTo>
                      <a:cubicBezTo>
                        <a:pt x="5108" y="4004"/>
                        <a:pt x="5115" y="3987"/>
                        <a:pt x="5115" y="3966"/>
                      </a:cubicBezTo>
                      <a:cubicBezTo>
                        <a:pt x="5115" y="3949"/>
                        <a:pt x="5111" y="3930"/>
                        <a:pt x="5108" y="3903"/>
                      </a:cubicBezTo>
                      <a:cubicBezTo>
                        <a:pt x="5107" y="3897"/>
                        <a:pt x="5107" y="3892"/>
                        <a:pt x="5107" y="3886"/>
                      </a:cubicBezTo>
                      <a:cubicBezTo>
                        <a:pt x="5107" y="3839"/>
                        <a:pt x="5121" y="3782"/>
                        <a:pt x="5121" y="3731"/>
                      </a:cubicBezTo>
                      <a:cubicBezTo>
                        <a:pt x="5121" y="3689"/>
                        <a:pt x="5111" y="3653"/>
                        <a:pt x="5075" y="3633"/>
                      </a:cubicBezTo>
                      <a:cubicBezTo>
                        <a:pt x="5059" y="3623"/>
                        <a:pt x="5045" y="3620"/>
                        <a:pt x="5033" y="3620"/>
                      </a:cubicBezTo>
                      <a:cubicBezTo>
                        <a:pt x="5005" y="3620"/>
                        <a:pt x="4986" y="3642"/>
                        <a:pt x="4967" y="3666"/>
                      </a:cubicBezTo>
                      <a:cubicBezTo>
                        <a:pt x="4948" y="3689"/>
                        <a:pt x="4928" y="3713"/>
                        <a:pt x="4895" y="3713"/>
                      </a:cubicBezTo>
                      <a:cubicBezTo>
                        <a:pt x="4882" y="3713"/>
                        <a:pt x="4868" y="3710"/>
                        <a:pt x="4851" y="3701"/>
                      </a:cubicBezTo>
                      <a:cubicBezTo>
                        <a:pt x="4790" y="3670"/>
                        <a:pt x="4712" y="3611"/>
                        <a:pt x="4712" y="3545"/>
                      </a:cubicBezTo>
                      <a:cubicBezTo>
                        <a:pt x="4712" y="3534"/>
                        <a:pt x="4714" y="3523"/>
                        <a:pt x="4719" y="3511"/>
                      </a:cubicBezTo>
                      <a:cubicBezTo>
                        <a:pt x="4738" y="3471"/>
                        <a:pt x="4772" y="3438"/>
                        <a:pt x="4811" y="3421"/>
                      </a:cubicBezTo>
                      <a:cubicBezTo>
                        <a:pt x="4856" y="3401"/>
                        <a:pt x="4920" y="3423"/>
                        <a:pt x="4958" y="3399"/>
                      </a:cubicBezTo>
                      <a:cubicBezTo>
                        <a:pt x="4993" y="3377"/>
                        <a:pt x="4997" y="3332"/>
                        <a:pt x="5039" y="3310"/>
                      </a:cubicBezTo>
                      <a:cubicBezTo>
                        <a:pt x="5066" y="3297"/>
                        <a:pt x="5087" y="3305"/>
                        <a:pt x="5110" y="3283"/>
                      </a:cubicBezTo>
                      <a:cubicBezTo>
                        <a:pt x="5127" y="3269"/>
                        <a:pt x="5129" y="3233"/>
                        <a:pt x="5149" y="3218"/>
                      </a:cubicBezTo>
                      <a:cubicBezTo>
                        <a:pt x="5168" y="3204"/>
                        <a:pt x="5195" y="3201"/>
                        <a:pt x="5224" y="3201"/>
                      </a:cubicBezTo>
                      <a:cubicBezTo>
                        <a:pt x="5252" y="3201"/>
                        <a:pt x="5282" y="3204"/>
                        <a:pt x="5305" y="3205"/>
                      </a:cubicBezTo>
                      <a:cubicBezTo>
                        <a:pt x="5305" y="3204"/>
                        <a:pt x="5305" y="3204"/>
                        <a:pt x="5305" y="3204"/>
                      </a:cubicBezTo>
                      <a:cubicBezTo>
                        <a:pt x="5305" y="3204"/>
                        <a:pt x="5305" y="3204"/>
                        <a:pt x="5305" y="3204"/>
                      </a:cubicBezTo>
                      <a:cubicBezTo>
                        <a:pt x="5365" y="3205"/>
                        <a:pt x="5401" y="3165"/>
                        <a:pt x="5435" y="3125"/>
                      </a:cubicBezTo>
                      <a:cubicBezTo>
                        <a:pt x="5468" y="3085"/>
                        <a:pt x="5500" y="3044"/>
                        <a:pt x="5553" y="3043"/>
                      </a:cubicBezTo>
                      <a:cubicBezTo>
                        <a:pt x="5570" y="3043"/>
                        <a:pt x="5589" y="3048"/>
                        <a:pt x="5610" y="3057"/>
                      </a:cubicBezTo>
                      <a:cubicBezTo>
                        <a:pt x="5666" y="3082"/>
                        <a:pt x="5685" y="3129"/>
                        <a:pt x="5733" y="3129"/>
                      </a:cubicBezTo>
                      <a:cubicBezTo>
                        <a:pt x="5740" y="3129"/>
                        <a:pt x="5749" y="3127"/>
                        <a:pt x="5758" y="3125"/>
                      </a:cubicBezTo>
                      <a:cubicBezTo>
                        <a:pt x="5777" y="3119"/>
                        <a:pt x="5817" y="3114"/>
                        <a:pt x="5854" y="3106"/>
                      </a:cubicBezTo>
                      <a:cubicBezTo>
                        <a:pt x="5892" y="3098"/>
                        <a:pt x="5928" y="3088"/>
                        <a:pt x="5940" y="3076"/>
                      </a:cubicBezTo>
                      <a:cubicBezTo>
                        <a:pt x="5951" y="3064"/>
                        <a:pt x="5955" y="3049"/>
                        <a:pt x="5955" y="3032"/>
                      </a:cubicBezTo>
                      <a:cubicBezTo>
                        <a:pt x="5955" y="2987"/>
                        <a:pt x="5928" y="2932"/>
                        <a:pt x="5928" y="2894"/>
                      </a:cubicBezTo>
                      <a:cubicBezTo>
                        <a:pt x="5928" y="2894"/>
                        <a:pt x="5928" y="2894"/>
                        <a:pt x="5928" y="2894"/>
                      </a:cubicBezTo>
                      <a:cubicBezTo>
                        <a:pt x="5928" y="2840"/>
                        <a:pt x="5929" y="2783"/>
                        <a:pt x="5954" y="2737"/>
                      </a:cubicBezTo>
                      <a:cubicBezTo>
                        <a:pt x="5966" y="2715"/>
                        <a:pt x="6000" y="2678"/>
                        <a:pt x="5999" y="2652"/>
                      </a:cubicBezTo>
                      <a:cubicBezTo>
                        <a:pt x="5999" y="2638"/>
                        <a:pt x="5991" y="2627"/>
                        <a:pt x="5963" y="2622"/>
                      </a:cubicBezTo>
                      <a:cubicBezTo>
                        <a:pt x="5962" y="2622"/>
                        <a:pt x="5961" y="2621"/>
                        <a:pt x="5961" y="2620"/>
                      </a:cubicBezTo>
                      <a:cubicBezTo>
                        <a:pt x="5960" y="2616"/>
                        <a:pt x="5960" y="2611"/>
                        <a:pt x="5960" y="2607"/>
                      </a:cubicBezTo>
                      <a:cubicBezTo>
                        <a:pt x="5960" y="2591"/>
                        <a:pt x="5968" y="2582"/>
                        <a:pt x="5977" y="2575"/>
                      </a:cubicBezTo>
                      <a:cubicBezTo>
                        <a:pt x="5987" y="2568"/>
                        <a:pt x="5998" y="2562"/>
                        <a:pt x="6004" y="2549"/>
                      </a:cubicBezTo>
                      <a:cubicBezTo>
                        <a:pt x="6019" y="2520"/>
                        <a:pt x="6040" y="2469"/>
                        <a:pt x="6040" y="2429"/>
                      </a:cubicBezTo>
                      <a:cubicBezTo>
                        <a:pt x="6040" y="2409"/>
                        <a:pt x="6035" y="2391"/>
                        <a:pt x="6021" y="2380"/>
                      </a:cubicBezTo>
                      <a:cubicBezTo>
                        <a:pt x="5988" y="2355"/>
                        <a:pt x="5927" y="2368"/>
                        <a:pt x="5900" y="2325"/>
                      </a:cubicBezTo>
                      <a:cubicBezTo>
                        <a:pt x="5892" y="2311"/>
                        <a:pt x="5889" y="2297"/>
                        <a:pt x="5889" y="2282"/>
                      </a:cubicBezTo>
                      <a:cubicBezTo>
                        <a:pt x="5889" y="2210"/>
                        <a:pt x="5968" y="2121"/>
                        <a:pt x="5973" y="2061"/>
                      </a:cubicBezTo>
                      <a:cubicBezTo>
                        <a:pt x="5974" y="2049"/>
                        <a:pt x="5976" y="2031"/>
                        <a:pt x="5976" y="2011"/>
                      </a:cubicBezTo>
                      <a:cubicBezTo>
                        <a:pt x="5976" y="1976"/>
                        <a:pt x="5970" y="1938"/>
                        <a:pt x="5947" y="1927"/>
                      </a:cubicBezTo>
                      <a:cubicBezTo>
                        <a:pt x="5942" y="1924"/>
                        <a:pt x="5937" y="1923"/>
                        <a:pt x="5932" y="1923"/>
                      </a:cubicBezTo>
                      <a:cubicBezTo>
                        <a:pt x="5911" y="1923"/>
                        <a:pt x="5885" y="1938"/>
                        <a:pt x="5863" y="1939"/>
                      </a:cubicBezTo>
                      <a:cubicBezTo>
                        <a:pt x="5846" y="1939"/>
                        <a:pt x="5831" y="1929"/>
                        <a:pt x="5823" y="1900"/>
                      </a:cubicBezTo>
                      <a:cubicBezTo>
                        <a:pt x="5822" y="1896"/>
                        <a:pt x="5822" y="1893"/>
                        <a:pt x="5822" y="1889"/>
                      </a:cubicBezTo>
                      <a:cubicBezTo>
                        <a:pt x="5822" y="1851"/>
                        <a:pt x="5864" y="1799"/>
                        <a:pt x="5881" y="1773"/>
                      </a:cubicBezTo>
                      <a:cubicBezTo>
                        <a:pt x="5900" y="1742"/>
                        <a:pt x="5913" y="1710"/>
                        <a:pt x="5913" y="1679"/>
                      </a:cubicBezTo>
                      <a:cubicBezTo>
                        <a:pt x="5913" y="1653"/>
                        <a:pt x="5904" y="1627"/>
                        <a:pt x="5882" y="1603"/>
                      </a:cubicBezTo>
                      <a:cubicBezTo>
                        <a:pt x="5832" y="1633"/>
                        <a:pt x="5743" y="1672"/>
                        <a:pt x="5683" y="1687"/>
                      </a:cubicBezTo>
                      <a:cubicBezTo>
                        <a:pt x="5674" y="1689"/>
                        <a:pt x="5666" y="1690"/>
                        <a:pt x="5660" y="1690"/>
                      </a:cubicBezTo>
                      <a:cubicBezTo>
                        <a:pt x="5626" y="1690"/>
                        <a:pt x="5618" y="1665"/>
                        <a:pt x="5591" y="1653"/>
                      </a:cubicBezTo>
                      <a:cubicBezTo>
                        <a:pt x="5574" y="1646"/>
                        <a:pt x="5556" y="1644"/>
                        <a:pt x="5538" y="1644"/>
                      </a:cubicBezTo>
                      <a:cubicBezTo>
                        <a:pt x="5514" y="1644"/>
                        <a:pt x="5489" y="1648"/>
                        <a:pt x="5465" y="1648"/>
                      </a:cubicBezTo>
                      <a:cubicBezTo>
                        <a:pt x="5449" y="1648"/>
                        <a:pt x="5432" y="1646"/>
                        <a:pt x="5416" y="1640"/>
                      </a:cubicBezTo>
                      <a:cubicBezTo>
                        <a:pt x="5415" y="1639"/>
                        <a:pt x="5415" y="1639"/>
                        <a:pt x="5415" y="1638"/>
                      </a:cubicBezTo>
                      <a:cubicBezTo>
                        <a:pt x="5415" y="1635"/>
                        <a:pt x="5414" y="1633"/>
                        <a:pt x="5414" y="1630"/>
                      </a:cubicBezTo>
                      <a:cubicBezTo>
                        <a:pt x="5415" y="1589"/>
                        <a:pt x="5452" y="1558"/>
                        <a:pt x="5451" y="1535"/>
                      </a:cubicBezTo>
                      <a:cubicBezTo>
                        <a:pt x="5451" y="1521"/>
                        <a:pt x="5439" y="1509"/>
                        <a:pt x="5396" y="1497"/>
                      </a:cubicBezTo>
                      <a:cubicBezTo>
                        <a:pt x="5328" y="1480"/>
                        <a:pt x="5268" y="1466"/>
                        <a:pt x="5200" y="1446"/>
                      </a:cubicBezTo>
                      <a:cubicBezTo>
                        <a:pt x="5184" y="1441"/>
                        <a:pt x="5170" y="1431"/>
                        <a:pt x="5153" y="1431"/>
                      </a:cubicBezTo>
                      <a:cubicBezTo>
                        <a:pt x="5150" y="1431"/>
                        <a:pt x="5147" y="1432"/>
                        <a:pt x="5143" y="1433"/>
                      </a:cubicBezTo>
                      <a:cubicBezTo>
                        <a:pt x="5124" y="1437"/>
                        <a:pt x="5120" y="1456"/>
                        <a:pt x="5106" y="1460"/>
                      </a:cubicBezTo>
                      <a:cubicBezTo>
                        <a:pt x="5095" y="1464"/>
                        <a:pt x="5085" y="1465"/>
                        <a:pt x="5075" y="1465"/>
                      </a:cubicBezTo>
                      <a:cubicBezTo>
                        <a:pt x="5060" y="1465"/>
                        <a:pt x="5045" y="1462"/>
                        <a:pt x="5030" y="1462"/>
                      </a:cubicBezTo>
                      <a:cubicBezTo>
                        <a:pt x="5022" y="1462"/>
                        <a:pt x="5014" y="1463"/>
                        <a:pt x="5006" y="1465"/>
                      </a:cubicBezTo>
                      <a:cubicBezTo>
                        <a:pt x="4977" y="1471"/>
                        <a:pt x="4959" y="1500"/>
                        <a:pt x="4942" y="1528"/>
                      </a:cubicBezTo>
                      <a:cubicBezTo>
                        <a:pt x="4924" y="1555"/>
                        <a:pt x="4906" y="1582"/>
                        <a:pt x="4874" y="1582"/>
                      </a:cubicBezTo>
                      <a:cubicBezTo>
                        <a:pt x="4870" y="1582"/>
                        <a:pt x="4867" y="1582"/>
                        <a:pt x="4864" y="1581"/>
                      </a:cubicBezTo>
                      <a:cubicBezTo>
                        <a:pt x="4863" y="1581"/>
                        <a:pt x="4862" y="1580"/>
                        <a:pt x="4862" y="1579"/>
                      </a:cubicBezTo>
                      <a:cubicBezTo>
                        <a:pt x="4862" y="1577"/>
                        <a:pt x="4862" y="1574"/>
                        <a:pt x="4862" y="1571"/>
                      </a:cubicBezTo>
                      <a:cubicBezTo>
                        <a:pt x="4862" y="1538"/>
                        <a:pt x="4874" y="1503"/>
                        <a:pt x="4874" y="1471"/>
                      </a:cubicBezTo>
                      <a:cubicBezTo>
                        <a:pt x="4874" y="1450"/>
                        <a:pt x="4869" y="1431"/>
                        <a:pt x="4853" y="1413"/>
                      </a:cubicBezTo>
                      <a:cubicBezTo>
                        <a:pt x="4836" y="1393"/>
                        <a:pt x="4815" y="1390"/>
                        <a:pt x="4792" y="1390"/>
                      </a:cubicBezTo>
                      <a:cubicBezTo>
                        <a:pt x="4779" y="1390"/>
                        <a:pt x="4765" y="1391"/>
                        <a:pt x="4752" y="1391"/>
                      </a:cubicBezTo>
                      <a:cubicBezTo>
                        <a:pt x="4729" y="1391"/>
                        <a:pt x="4707" y="1388"/>
                        <a:pt x="4690" y="1369"/>
                      </a:cubicBezTo>
                      <a:cubicBezTo>
                        <a:pt x="4664" y="1340"/>
                        <a:pt x="4668" y="1315"/>
                        <a:pt x="4666" y="1296"/>
                      </a:cubicBezTo>
                      <a:cubicBezTo>
                        <a:pt x="4663" y="1277"/>
                        <a:pt x="4656" y="1262"/>
                        <a:pt x="4609" y="1250"/>
                      </a:cubicBezTo>
                      <a:cubicBezTo>
                        <a:pt x="4541" y="1235"/>
                        <a:pt x="4533" y="1202"/>
                        <a:pt x="4532" y="1168"/>
                      </a:cubicBezTo>
                      <a:cubicBezTo>
                        <a:pt x="4531" y="1133"/>
                        <a:pt x="4535" y="1096"/>
                        <a:pt x="4492" y="1067"/>
                      </a:cubicBezTo>
                      <a:cubicBezTo>
                        <a:pt x="4454" y="1039"/>
                        <a:pt x="4398" y="1065"/>
                        <a:pt x="4359" y="1030"/>
                      </a:cubicBezTo>
                      <a:cubicBezTo>
                        <a:pt x="4339" y="1012"/>
                        <a:pt x="4336" y="989"/>
                        <a:pt x="4336" y="966"/>
                      </a:cubicBezTo>
                      <a:cubicBezTo>
                        <a:pt x="4336" y="957"/>
                        <a:pt x="4336" y="948"/>
                        <a:pt x="4336" y="939"/>
                      </a:cubicBezTo>
                      <a:cubicBezTo>
                        <a:pt x="4336" y="924"/>
                        <a:pt x="4335" y="910"/>
                        <a:pt x="4329" y="897"/>
                      </a:cubicBezTo>
                      <a:cubicBezTo>
                        <a:pt x="4326" y="889"/>
                        <a:pt x="4309" y="867"/>
                        <a:pt x="4292" y="848"/>
                      </a:cubicBezTo>
                      <a:cubicBezTo>
                        <a:pt x="4275" y="828"/>
                        <a:pt x="4256" y="810"/>
                        <a:pt x="4251" y="808"/>
                      </a:cubicBezTo>
                      <a:cubicBezTo>
                        <a:pt x="4241" y="805"/>
                        <a:pt x="4233" y="803"/>
                        <a:pt x="4227" y="803"/>
                      </a:cubicBezTo>
                      <a:cubicBezTo>
                        <a:pt x="4217" y="804"/>
                        <a:pt x="4212" y="807"/>
                        <a:pt x="4208" y="814"/>
                      </a:cubicBezTo>
                      <a:cubicBezTo>
                        <a:pt x="4204" y="820"/>
                        <a:pt x="4203" y="829"/>
                        <a:pt x="4202" y="839"/>
                      </a:cubicBezTo>
                      <a:cubicBezTo>
                        <a:pt x="4201" y="860"/>
                        <a:pt x="4202" y="884"/>
                        <a:pt x="4190" y="900"/>
                      </a:cubicBezTo>
                      <a:cubicBezTo>
                        <a:pt x="4178" y="914"/>
                        <a:pt x="4166" y="916"/>
                        <a:pt x="4154" y="917"/>
                      </a:cubicBezTo>
                      <a:cubicBezTo>
                        <a:pt x="4143" y="918"/>
                        <a:pt x="4131" y="917"/>
                        <a:pt x="4117" y="927"/>
                      </a:cubicBezTo>
                      <a:cubicBezTo>
                        <a:pt x="4101" y="937"/>
                        <a:pt x="4095" y="964"/>
                        <a:pt x="4078" y="978"/>
                      </a:cubicBezTo>
                      <a:cubicBezTo>
                        <a:pt x="4053" y="1000"/>
                        <a:pt x="4028" y="1009"/>
                        <a:pt x="4005" y="1009"/>
                      </a:cubicBezTo>
                      <a:cubicBezTo>
                        <a:pt x="3927" y="1009"/>
                        <a:pt x="3871" y="907"/>
                        <a:pt x="3871" y="828"/>
                      </a:cubicBezTo>
                      <a:cubicBezTo>
                        <a:pt x="3871" y="821"/>
                        <a:pt x="3871" y="813"/>
                        <a:pt x="3872" y="806"/>
                      </a:cubicBezTo>
                      <a:cubicBezTo>
                        <a:pt x="3874" y="793"/>
                        <a:pt x="3875" y="772"/>
                        <a:pt x="3875" y="747"/>
                      </a:cubicBezTo>
                      <a:cubicBezTo>
                        <a:pt x="3875" y="737"/>
                        <a:pt x="3874" y="727"/>
                        <a:pt x="3874" y="716"/>
                      </a:cubicBezTo>
                      <a:cubicBezTo>
                        <a:pt x="3874" y="673"/>
                        <a:pt x="3875" y="624"/>
                        <a:pt x="3882" y="585"/>
                      </a:cubicBezTo>
                      <a:cubicBezTo>
                        <a:pt x="3888" y="547"/>
                        <a:pt x="3899" y="517"/>
                        <a:pt x="3923" y="511"/>
                      </a:cubicBezTo>
                      <a:cubicBezTo>
                        <a:pt x="3921" y="475"/>
                        <a:pt x="3901" y="463"/>
                        <a:pt x="3874" y="462"/>
                      </a:cubicBezTo>
                      <a:cubicBezTo>
                        <a:pt x="3817" y="462"/>
                        <a:pt x="3727" y="525"/>
                        <a:pt x="3712" y="572"/>
                      </a:cubicBezTo>
                      <a:cubicBezTo>
                        <a:pt x="3712" y="573"/>
                        <a:pt x="3711" y="573"/>
                        <a:pt x="3710" y="573"/>
                      </a:cubicBezTo>
                      <a:cubicBezTo>
                        <a:pt x="3690" y="567"/>
                        <a:pt x="3672" y="553"/>
                        <a:pt x="3659" y="536"/>
                      </a:cubicBezTo>
                      <a:cubicBezTo>
                        <a:pt x="3635" y="564"/>
                        <a:pt x="3601" y="568"/>
                        <a:pt x="3567" y="569"/>
                      </a:cubicBezTo>
                      <a:cubicBezTo>
                        <a:pt x="3532" y="570"/>
                        <a:pt x="3495" y="568"/>
                        <a:pt x="3465" y="582"/>
                      </a:cubicBezTo>
                      <a:cubicBezTo>
                        <a:pt x="3411" y="608"/>
                        <a:pt x="3385" y="628"/>
                        <a:pt x="3340" y="628"/>
                      </a:cubicBezTo>
                      <a:cubicBezTo>
                        <a:pt x="3323" y="628"/>
                        <a:pt x="3303" y="625"/>
                        <a:pt x="3277" y="618"/>
                      </a:cubicBezTo>
                      <a:cubicBezTo>
                        <a:pt x="3248" y="611"/>
                        <a:pt x="3185" y="584"/>
                        <a:pt x="3129" y="544"/>
                      </a:cubicBezTo>
                      <a:cubicBezTo>
                        <a:pt x="3072" y="504"/>
                        <a:pt x="3022" y="451"/>
                        <a:pt x="3022" y="392"/>
                      </a:cubicBezTo>
                      <a:cubicBezTo>
                        <a:pt x="3022" y="374"/>
                        <a:pt x="3027" y="354"/>
                        <a:pt x="3039" y="335"/>
                      </a:cubicBezTo>
                      <a:cubicBezTo>
                        <a:pt x="3039" y="333"/>
                        <a:pt x="3039" y="330"/>
                        <a:pt x="3039" y="328"/>
                      </a:cubicBezTo>
                      <a:cubicBezTo>
                        <a:pt x="3039" y="239"/>
                        <a:pt x="3007" y="190"/>
                        <a:pt x="2945" y="190"/>
                      </a:cubicBezTo>
                      <a:cubicBezTo>
                        <a:pt x="2923" y="190"/>
                        <a:pt x="2897" y="196"/>
                        <a:pt x="2866" y="209"/>
                      </a:cubicBezTo>
                      <a:cubicBezTo>
                        <a:pt x="2833" y="224"/>
                        <a:pt x="2797" y="244"/>
                        <a:pt x="2761" y="244"/>
                      </a:cubicBezTo>
                      <a:cubicBezTo>
                        <a:pt x="2753" y="244"/>
                        <a:pt x="2745" y="243"/>
                        <a:pt x="2737" y="241"/>
                      </a:cubicBezTo>
                      <a:cubicBezTo>
                        <a:pt x="2685" y="225"/>
                        <a:pt x="2671" y="202"/>
                        <a:pt x="2612" y="197"/>
                      </a:cubicBezTo>
                      <a:cubicBezTo>
                        <a:pt x="2545" y="191"/>
                        <a:pt x="2545" y="186"/>
                        <a:pt x="2511" y="124"/>
                      </a:cubicBezTo>
                      <a:cubicBezTo>
                        <a:pt x="2496" y="96"/>
                        <a:pt x="2460" y="18"/>
                        <a:pt x="2428" y="9"/>
                      </a:cubicBezTo>
                      <a:cubicBezTo>
                        <a:pt x="2422" y="8"/>
                        <a:pt x="2417" y="7"/>
                        <a:pt x="2413" y="7"/>
                      </a:cubicBezTo>
                      <a:cubicBezTo>
                        <a:pt x="2399" y="7"/>
                        <a:pt x="2392" y="15"/>
                        <a:pt x="2384" y="25"/>
                      </a:cubicBezTo>
                      <a:cubicBezTo>
                        <a:pt x="2377" y="35"/>
                        <a:pt x="2370" y="47"/>
                        <a:pt x="2356" y="54"/>
                      </a:cubicBezTo>
                      <a:cubicBezTo>
                        <a:pt x="2334" y="67"/>
                        <a:pt x="2315" y="74"/>
                        <a:pt x="2299" y="74"/>
                      </a:cubicBezTo>
                      <a:cubicBezTo>
                        <a:pt x="2281" y="74"/>
                        <a:pt x="2269" y="64"/>
                        <a:pt x="2266" y="46"/>
                      </a:cubicBezTo>
                      <a:cubicBezTo>
                        <a:pt x="2259" y="12"/>
                        <a:pt x="2245" y="0"/>
                        <a:pt x="2228" y="0"/>
                      </a:cubicBezTo>
                      <a:cubicBezTo>
                        <a:pt x="2204" y="0"/>
                        <a:pt x="2170" y="26"/>
                        <a:pt x="2138" y="60"/>
                      </a:cubicBezTo>
                      <a:cubicBezTo>
                        <a:pt x="2106" y="93"/>
                        <a:pt x="2075" y="132"/>
                        <a:pt x="2056" y="159"/>
                      </a:cubicBezTo>
                      <a:cubicBezTo>
                        <a:pt x="2039" y="181"/>
                        <a:pt x="2021" y="237"/>
                        <a:pt x="1998" y="287"/>
                      </a:cubicBezTo>
                      <a:cubicBezTo>
                        <a:pt x="1974" y="336"/>
                        <a:pt x="1945" y="381"/>
                        <a:pt x="1904" y="381"/>
                      </a:cubicBezTo>
                      <a:cubicBezTo>
                        <a:pt x="1900" y="381"/>
                        <a:pt x="1895" y="380"/>
                        <a:pt x="1890" y="379"/>
                      </a:cubicBezTo>
                      <a:cubicBezTo>
                        <a:pt x="1868" y="373"/>
                        <a:pt x="1857" y="358"/>
                        <a:pt x="1844" y="344"/>
                      </a:cubicBezTo>
                      <a:cubicBezTo>
                        <a:pt x="1832" y="330"/>
                        <a:pt x="1818" y="317"/>
                        <a:pt x="1792" y="314"/>
                      </a:cubicBezTo>
                      <a:cubicBezTo>
                        <a:pt x="1791" y="314"/>
                        <a:pt x="1789" y="313"/>
                        <a:pt x="1787" y="313"/>
                      </a:cubicBezTo>
                      <a:cubicBezTo>
                        <a:pt x="1767" y="313"/>
                        <a:pt x="1743" y="326"/>
                        <a:pt x="1725" y="326"/>
                      </a:cubicBezTo>
                      <a:cubicBezTo>
                        <a:pt x="1723" y="326"/>
                        <a:pt x="1721" y="326"/>
                        <a:pt x="1719" y="325"/>
                      </a:cubicBezTo>
                      <a:cubicBezTo>
                        <a:pt x="1685" y="320"/>
                        <a:pt x="1680" y="304"/>
                        <a:pt x="1654" y="289"/>
                      </a:cubicBezTo>
                      <a:cubicBezTo>
                        <a:pt x="1620" y="270"/>
                        <a:pt x="1563" y="265"/>
                        <a:pt x="1543" y="222"/>
                      </a:cubicBezTo>
                      <a:cubicBezTo>
                        <a:pt x="1539" y="213"/>
                        <a:pt x="1538" y="203"/>
                        <a:pt x="1538" y="191"/>
                      </a:cubicBezTo>
                      <a:cubicBezTo>
                        <a:pt x="1538" y="176"/>
                        <a:pt x="1540" y="158"/>
                        <a:pt x="1540" y="141"/>
                      </a:cubicBezTo>
                      <a:cubicBezTo>
                        <a:pt x="1540" y="119"/>
                        <a:pt x="1536" y="99"/>
                        <a:pt x="1517" y="87"/>
                      </a:cubicBezTo>
                      <a:cubicBezTo>
                        <a:pt x="1508" y="82"/>
                        <a:pt x="1497" y="79"/>
                        <a:pt x="1485" y="79"/>
                      </a:cubicBezTo>
                      <a:cubicBezTo>
                        <a:pt x="1456" y="79"/>
                        <a:pt x="1422" y="94"/>
                        <a:pt x="1396" y="99"/>
                      </a:cubicBezTo>
                      <a:cubicBezTo>
                        <a:pt x="1389" y="101"/>
                        <a:pt x="1382" y="101"/>
                        <a:pt x="1374" y="101"/>
                      </a:cubicBezTo>
                      <a:cubicBezTo>
                        <a:pt x="1326" y="101"/>
                        <a:pt x="1263" y="76"/>
                        <a:pt x="1233" y="48"/>
                      </a:cubicBezTo>
                      <a:cubicBezTo>
                        <a:pt x="1203" y="82"/>
                        <a:pt x="1184" y="70"/>
                        <a:pt x="1149" y="97"/>
                      </a:cubicBezTo>
                      <a:cubicBezTo>
                        <a:pt x="1114" y="124"/>
                        <a:pt x="1100" y="180"/>
                        <a:pt x="1063" y="201"/>
                      </a:cubicBezTo>
                      <a:cubicBezTo>
                        <a:pt x="1055" y="207"/>
                        <a:pt x="1045" y="208"/>
                        <a:pt x="1036" y="208"/>
                      </a:cubicBezTo>
                      <a:cubicBezTo>
                        <a:pt x="1024" y="208"/>
                        <a:pt x="1011" y="205"/>
                        <a:pt x="998" y="205"/>
                      </a:cubicBezTo>
                      <a:cubicBezTo>
                        <a:pt x="986" y="205"/>
                        <a:pt x="975" y="208"/>
                        <a:pt x="963" y="217"/>
                      </a:cubicBezTo>
                      <a:cubicBezTo>
                        <a:pt x="927" y="247"/>
                        <a:pt x="937" y="293"/>
                        <a:pt x="905" y="328"/>
                      </a:cubicBezTo>
                      <a:cubicBezTo>
                        <a:pt x="882" y="352"/>
                        <a:pt x="829" y="364"/>
                        <a:pt x="802" y="380"/>
                      </a:cubicBezTo>
                      <a:cubicBezTo>
                        <a:pt x="773" y="396"/>
                        <a:pt x="764" y="405"/>
                        <a:pt x="750" y="405"/>
                      </a:cubicBezTo>
                      <a:cubicBezTo>
                        <a:pt x="738" y="405"/>
                        <a:pt x="724" y="399"/>
                        <a:pt x="693" y="385"/>
                      </a:cubicBezTo>
                      <a:cubicBezTo>
                        <a:pt x="658" y="370"/>
                        <a:pt x="641" y="364"/>
                        <a:pt x="633" y="350"/>
                      </a:cubicBezTo>
                      <a:cubicBezTo>
                        <a:pt x="624" y="336"/>
                        <a:pt x="624" y="316"/>
                        <a:pt x="620" y="273"/>
                      </a:cubicBezTo>
                      <a:cubicBezTo>
                        <a:pt x="611" y="176"/>
                        <a:pt x="557" y="157"/>
                        <a:pt x="490" y="151"/>
                      </a:cubicBezTo>
                      <a:cubicBezTo>
                        <a:pt x="423" y="146"/>
                        <a:pt x="343" y="155"/>
                        <a:pt x="288" y="113"/>
                      </a:cubicBezTo>
                      <a:cubicBezTo>
                        <a:pt x="247" y="83"/>
                        <a:pt x="218" y="66"/>
                        <a:pt x="185" y="66"/>
                      </a:cubicBezTo>
                      <a:cubicBezTo>
                        <a:pt x="167" y="66"/>
                        <a:pt x="147" y="70"/>
                        <a:pt x="123" y="81"/>
                      </a:cubicBezTo>
                      <a:cubicBezTo>
                        <a:pt x="79" y="100"/>
                        <a:pt x="40" y="118"/>
                        <a:pt x="0" y="130"/>
                      </a:cubicBezTo>
                      <a:cubicBezTo>
                        <a:pt x="23" y="156"/>
                        <a:pt x="47" y="181"/>
                        <a:pt x="62" y="218"/>
                      </a:cubicBezTo>
                      <a:cubicBezTo>
                        <a:pt x="84" y="270"/>
                        <a:pt x="91" y="341"/>
                        <a:pt x="137" y="380"/>
                      </a:cubicBezTo>
                      <a:cubicBezTo>
                        <a:pt x="178" y="415"/>
                        <a:pt x="263" y="396"/>
                        <a:pt x="295" y="442"/>
                      </a:cubicBezTo>
                      <a:cubicBezTo>
                        <a:pt x="311" y="466"/>
                        <a:pt x="291" y="519"/>
                        <a:pt x="299" y="547"/>
                      </a:cubicBezTo>
                      <a:cubicBezTo>
                        <a:pt x="304" y="566"/>
                        <a:pt x="346" y="589"/>
                        <a:pt x="346" y="607"/>
                      </a:cubicBezTo>
                      <a:cubicBezTo>
                        <a:pt x="344" y="683"/>
                        <a:pt x="265" y="675"/>
                        <a:pt x="248" y="734"/>
                      </a:cubicBezTo>
                      <a:cubicBezTo>
                        <a:pt x="230" y="794"/>
                        <a:pt x="296" y="844"/>
                        <a:pt x="314" y="893"/>
                      </a:cubicBezTo>
                      <a:cubicBezTo>
                        <a:pt x="342" y="969"/>
                        <a:pt x="328" y="1027"/>
                        <a:pt x="377" y="1103"/>
                      </a:cubicBezTo>
                      <a:cubicBezTo>
                        <a:pt x="432" y="1189"/>
                        <a:pt x="433" y="1221"/>
                        <a:pt x="413" y="1320"/>
                      </a:cubicBezTo>
                      <a:cubicBezTo>
                        <a:pt x="383" y="1472"/>
                        <a:pt x="378" y="1592"/>
                        <a:pt x="514" y="1688"/>
                      </a:cubicBezTo>
                      <a:cubicBezTo>
                        <a:pt x="565" y="1724"/>
                        <a:pt x="627" y="1741"/>
                        <a:pt x="677" y="1781"/>
                      </a:cubicBezTo>
                      <a:cubicBezTo>
                        <a:pt x="746" y="1835"/>
                        <a:pt x="751" y="1884"/>
                        <a:pt x="845" y="1869"/>
                      </a:cubicBezTo>
                      <a:cubicBezTo>
                        <a:pt x="909" y="1858"/>
                        <a:pt x="958" y="1810"/>
                        <a:pt x="1019" y="1789"/>
                      </a:cubicBezTo>
                      <a:cubicBezTo>
                        <a:pt x="1174" y="1737"/>
                        <a:pt x="1235" y="1661"/>
                        <a:pt x="1398" y="1693"/>
                      </a:cubicBezTo>
                      <a:cubicBezTo>
                        <a:pt x="1419" y="1783"/>
                        <a:pt x="1231" y="1952"/>
                        <a:pt x="1450" y="1927"/>
                      </a:cubicBezTo>
                      <a:cubicBezTo>
                        <a:pt x="1484" y="1924"/>
                        <a:pt x="1509" y="1899"/>
                        <a:pt x="1545" y="1896"/>
                      </a:cubicBezTo>
                      <a:cubicBezTo>
                        <a:pt x="1593" y="1891"/>
                        <a:pt x="1620" y="1917"/>
                        <a:pt x="1655" y="1923"/>
                      </a:cubicBezTo>
                      <a:cubicBezTo>
                        <a:pt x="1703" y="1931"/>
                        <a:pt x="1791" y="1912"/>
                        <a:pt x="1836" y="1957"/>
                      </a:cubicBezTo>
                      <a:cubicBezTo>
                        <a:pt x="1865" y="1986"/>
                        <a:pt x="1847" y="2022"/>
                        <a:pt x="1869" y="2050"/>
                      </a:cubicBezTo>
                      <a:cubicBezTo>
                        <a:pt x="1891" y="2079"/>
                        <a:pt x="1922" y="2083"/>
                        <a:pt x="1945" y="2100"/>
                      </a:cubicBezTo>
                      <a:cubicBezTo>
                        <a:pt x="2019" y="2156"/>
                        <a:pt x="2032" y="2174"/>
                        <a:pt x="2043" y="2277"/>
                      </a:cubicBezTo>
                      <a:cubicBezTo>
                        <a:pt x="2051" y="2350"/>
                        <a:pt x="2066" y="2421"/>
                        <a:pt x="2063" y="2501"/>
                      </a:cubicBezTo>
                      <a:cubicBezTo>
                        <a:pt x="2059" y="2581"/>
                        <a:pt x="2015" y="2624"/>
                        <a:pt x="2001" y="2694"/>
                      </a:cubicBezTo>
                      <a:cubicBezTo>
                        <a:pt x="1985" y="2778"/>
                        <a:pt x="2041" y="2801"/>
                        <a:pt x="2065" y="2879"/>
                      </a:cubicBezTo>
                      <a:cubicBezTo>
                        <a:pt x="2087" y="2949"/>
                        <a:pt x="2055" y="3028"/>
                        <a:pt x="2086" y="3094"/>
                      </a:cubicBezTo>
                      <a:cubicBezTo>
                        <a:pt x="2095" y="3114"/>
                        <a:pt x="2209" y="3200"/>
                        <a:pt x="2207" y="3182"/>
                      </a:cubicBezTo>
                      <a:cubicBezTo>
                        <a:pt x="2204" y="3141"/>
                        <a:pt x="2206" y="3101"/>
                        <a:pt x="2238" y="3075"/>
                      </a:cubicBezTo>
                      <a:cubicBezTo>
                        <a:pt x="2315" y="3148"/>
                        <a:pt x="2370" y="2891"/>
                        <a:pt x="2453" y="2859"/>
                      </a:cubicBezTo>
                      <a:cubicBezTo>
                        <a:pt x="2555" y="2820"/>
                        <a:pt x="2656" y="2863"/>
                        <a:pt x="2756" y="2864"/>
                      </a:cubicBezTo>
                      <a:cubicBezTo>
                        <a:pt x="2858" y="2866"/>
                        <a:pt x="2890" y="2870"/>
                        <a:pt x="2972" y="2947"/>
                      </a:cubicBezTo>
                      <a:cubicBezTo>
                        <a:pt x="3095" y="3062"/>
                        <a:pt x="3260" y="2952"/>
                        <a:pt x="3400" y="2910"/>
                      </a:cubicBezTo>
                      <a:cubicBezTo>
                        <a:pt x="3447" y="2896"/>
                        <a:pt x="3493" y="2865"/>
                        <a:pt x="3546" y="2862"/>
                      </a:cubicBezTo>
                      <a:cubicBezTo>
                        <a:pt x="3638" y="2856"/>
                        <a:pt x="3628" y="2882"/>
                        <a:pt x="3663" y="2950"/>
                      </a:cubicBezTo>
                      <a:cubicBezTo>
                        <a:pt x="3720" y="3059"/>
                        <a:pt x="3803" y="3082"/>
                        <a:pt x="3887" y="3157"/>
                      </a:cubicBezTo>
                      <a:cubicBezTo>
                        <a:pt x="3966" y="3226"/>
                        <a:pt x="3986" y="3324"/>
                        <a:pt x="4028" y="3411"/>
                      </a:cubicBezTo>
                      <a:cubicBezTo>
                        <a:pt x="4031" y="3419"/>
                        <a:pt x="4132" y="3568"/>
                        <a:pt x="4139" y="3494"/>
                      </a:cubicBezTo>
                      <a:cubicBezTo>
                        <a:pt x="4145" y="3433"/>
                        <a:pt x="4128" y="3381"/>
                        <a:pt x="4132" y="3322"/>
                      </a:cubicBezTo>
                      <a:cubicBezTo>
                        <a:pt x="4196" y="3310"/>
                        <a:pt x="4183" y="3356"/>
                        <a:pt x="4226" y="3381"/>
                      </a:cubicBezTo>
                      <a:cubicBezTo>
                        <a:pt x="4259" y="3401"/>
                        <a:pt x="4312" y="3401"/>
                        <a:pt x="4336" y="3417"/>
                      </a:cubicBezTo>
                      <a:cubicBezTo>
                        <a:pt x="4426" y="3477"/>
                        <a:pt x="4371" y="3567"/>
                        <a:pt x="4309" y="3625"/>
                      </a:cubicBezTo>
                      <a:cubicBezTo>
                        <a:pt x="4251" y="3680"/>
                        <a:pt x="4191" y="3731"/>
                        <a:pt x="4151" y="3789"/>
                      </a:cubicBezTo>
                      <a:cubicBezTo>
                        <a:pt x="4114" y="3840"/>
                        <a:pt x="4129" y="3824"/>
                        <a:pt x="4129" y="3896"/>
                      </a:cubicBezTo>
                      <a:cubicBezTo>
                        <a:pt x="4129" y="3975"/>
                        <a:pt x="4104" y="4053"/>
                        <a:pt x="4092" y="4130"/>
                      </a:cubicBezTo>
                      <a:cubicBezTo>
                        <a:pt x="4081" y="4205"/>
                        <a:pt x="3973" y="4368"/>
                        <a:pt x="4111" y="4372"/>
                      </a:cubicBezTo>
                      <a:cubicBezTo>
                        <a:pt x="4162" y="4373"/>
                        <a:pt x="4194" y="4306"/>
                        <a:pt x="4248" y="4315"/>
                      </a:cubicBezTo>
                      <a:cubicBezTo>
                        <a:pt x="4311" y="4325"/>
                        <a:pt x="4320" y="4372"/>
                        <a:pt x="4326" y="4423"/>
                      </a:cubicBezTo>
                      <a:cubicBezTo>
                        <a:pt x="4336" y="4502"/>
                        <a:pt x="4305" y="4559"/>
                        <a:pt x="4333" y="4638"/>
                      </a:cubicBezTo>
                      <a:cubicBezTo>
                        <a:pt x="4345" y="4670"/>
                        <a:pt x="4411" y="4737"/>
                        <a:pt x="4398" y="4774"/>
                      </a:cubicBezTo>
                      <a:cubicBezTo>
                        <a:pt x="4391" y="4793"/>
                        <a:pt x="4329" y="4790"/>
                        <a:pt x="4306" y="4809"/>
                      </a:cubicBezTo>
                      <a:cubicBezTo>
                        <a:pt x="4275" y="4834"/>
                        <a:pt x="4272" y="4886"/>
                        <a:pt x="4241" y="4913"/>
                      </a:cubicBezTo>
                      <a:cubicBezTo>
                        <a:pt x="4185" y="4962"/>
                        <a:pt x="4124" y="4940"/>
                        <a:pt x="4070" y="4996"/>
                      </a:cubicBezTo>
                      <a:cubicBezTo>
                        <a:pt x="3995" y="5076"/>
                        <a:pt x="4045" y="5099"/>
                        <a:pt x="4080" y="5176"/>
                      </a:cubicBezTo>
                      <a:cubicBezTo>
                        <a:pt x="4119" y="5262"/>
                        <a:pt x="4067" y="5297"/>
                        <a:pt x="4074" y="5378"/>
                      </a:cubicBezTo>
                      <a:cubicBezTo>
                        <a:pt x="4124" y="5380"/>
                        <a:pt x="4192" y="5365"/>
                        <a:pt x="4231" y="5396"/>
                      </a:cubicBezTo>
                      <a:cubicBezTo>
                        <a:pt x="4258" y="5417"/>
                        <a:pt x="4250" y="5477"/>
                        <a:pt x="4289" y="5504"/>
                      </a:cubicBezTo>
                      <a:cubicBezTo>
                        <a:pt x="4379" y="5564"/>
                        <a:pt x="4545" y="5472"/>
                        <a:pt x="4642" y="5457"/>
                      </a:cubicBezTo>
                      <a:cubicBezTo>
                        <a:pt x="4688" y="5449"/>
                        <a:pt x="4739" y="5433"/>
                        <a:pt x="4786" y="5450"/>
                      </a:cubicBezTo>
                      <a:cubicBezTo>
                        <a:pt x="4815" y="5460"/>
                        <a:pt x="4879" y="5553"/>
                        <a:pt x="4884" y="5553"/>
                      </a:cubicBezTo>
                      <a:cubicBezTo>
                        <a:pt x="5033" y="5562"/>
                        <a:pt x="5143" y="5579"/>
                        <a:pt x="5267" y="5630"/>
                      </a:cubicBezTo>
                      <a:cubicBezTo>
                        <a:pt x="5289" y="5596"/>
                        <a:pt x="5310" y="5561"/>
                        <a:pt x="5323" y="5522"/>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6" name="Freeform 14">
                  <a:extLst>
                    <a:ext uri="{FF2B5EF4-FFF2-40B4-BE49-F238E27FC236}">
                      <a16:creationId xmlns:a16="http://schemas.microsoft.com/office/drawing/2014/main" id="{828F43DE-3C41-2A46-9C00-4FF34E3893A6}"/>
                    </a:ext>
                  </a:extLst>
                </p:cNvPr>
                <p:cNvSpPr>
                  <a:spLocks/>
                </p:cNvSpPr>
                <p:nvPr/>
              </p:nvSpPr>
              <p:spPr bwMode="auto">
                <a:xfrm>
                  <a:off x="7908925" y="2536825"/>
                  <a:ext cx="376237" cy="398463"/>
                </a:xfrm>
                <a:custGeom>
                  <a:avLst/>
                  <a:gdLst>
                    <a:gd name="T0" fmla="*/ 733 w 893"/>
                    <a:gd name="T1" fmla="*/ 271 h 944"/>
                    <a:gd name="T2" fmla="*/ 720 w 893"/>
                    <a:gd name="T3" fmla="*/ 213 h 944"/>
                    <a:gd name="T4" fmla="*/ 729 w 893"/>
                    <a:gd name="T5" fmla="*/ 112 h 944"/>
                    <a:gd name="T6" fmla="*/ 719 w 893"/>
                    <a:gd name="T7" fmla="*/ 59 h 944"/>
                    <a:gd name="T8" fmla="*/ 635 w 893"/>
                    <a:gd name="T9" fmla="*/ 0 h 944"/>
                    <a:gd name="T10" fmla="*/ 559 w 893"/>
                    <a:gd name="T11" fmla="*/ 27 h 944"/>
                    <a:gd name="T12" fmla="*/ 475 w 893"/>
                    <a:gd name="T13" fmla="*/ 80 h 944"/>
                    <a:gd name="T14" fmla="*/ 469 w 893"/>
                    <a:gd name="T15" fmla="*/ 80 h 944"/>
                    <a:gd name="T16" fmla="*/ 370 w 893"/>
                    <a:gd name="T17" fmla="*/ 48 h 944"/>
                    <a:gd name="T18" fmla="*/ 363 w 893"/>
                    <a:gd name="T19" fmla="*/ 48 h 944"/>
                    <a:gd name="T20" fmla="*/ 203 w 893"/>
                    <a:gd name="T21" fmla="*/ 145 h 944"/>
                    <a:gd name="T22" fmla="*/ 127 w 893"/>
                    <a:gd name="T23" fmla="*/ 239 h 944"/>
                    <a:gd name="T24" fmla="*/ 119 w 893"/>
                    <a:gd name="T25" fmla="*/ 271 h 944"/>
                    <a:gd name="T26" fmla="*/ 133 w 893"/>
                    <a:gd name="T27" fmla="*/ 341 h 944"/>
                    <a:gd name="T28" fmla="*/ 134 w 893"/>
                    <a:gd name="T29" fmla="*/ 359 h 944"/>
                    <a:gd name="T30" fmla="*/ 101 w 893"/>
                    <a:gd name="T31" fmla="*/ 442 h 944"/>
                    <a:gd name="T32" fmla="*/ 99 w 893"/>
                    <a:gd name="T33" fmla="*/ 440 h 944"/>
                    <a:gd name="T34" fmla="*/ 101 w 893"/>
                    <a:gd name="T35" fmla="*/ 442 h 944"/>
                    <a:gd name="T36" fmla="*/ 6 w 893"/>
                    <a:gd name="T37" fmla="*/ 523 h 944"/>
                    <a:gd name="T38" fmla="*/ 0 w 893"/>
                    <a:gd name="T39" fmla="*/ 556 h 944"/>
                    <a:gd name="T40" fmla="*/ 24 w 893"/>
                    <a:gd name="T41" fmla="*/ 632 h 944"/>
                    <a:gd name="T42" fmla="*/ 187 w 893"/>
                    <a:gd name="T43" fmla="*/ 688 h 944"/>
                    <a:gd name="T44" fmla="*/ 283 w 893"/>
                    <a:gd name="T45" fmla="*/ 757 h 944"/>
                    <a:gd name="T46" fmla="*/ 318 w 893"/>
                    <a:gd name="T47" fmla="*/ 863 h 944"/>
                    <a:gd name="T48" fmla="*/ 508 w 893"/>
                    <a:gd name="T49" fmla="*/ 942 h 944"/>
                    <a:gd name="T50" fmla="*/ 541 w 893"/>
                    <a:gd name="T51" fmla="*/ 944 h 944"/>
                    <a:gd name="T52" fmla="*/ 727 w 893"/>
                    <a:gd name="T53" fmla="*/ 903 h 944"/>
                    <a:gd name="T54" fmla="*/ 873 w 893"/>
                    <a:gd name="T55" fmla="*/ 774 h 944"/>
                    <a:gd name="T56" fmla="*/ 874 w 893"/>
                    <a:gd name="T57" fmla="*/ 756 h 944"/>
                    <a:gd name="T58" fmla="*/ 820 w 893"/>
                    <a:gd name="T59" fmla="*/ 626 h 944"/>
                    <a:gd name="T60" fmla="*/ 831 w 893"/>
                    <a:gd name="T61" fmla="*/ 586 h 944"/>
                    <a:gd name="T62" fmla="*/ 893 w 893"/>
                    <a:gd name="T63" fmla="*/ 457 h 944"/>
                    <a:gd name="T64" fmla="*/ 876 w 893"/>
                    <a:gd name="T65" fmla="*/ 400 h 944"/>
                    <a:gd name="T66" fmla="*/ 733 w 893"/>
                    <a:gd name="T67" fmla="*/ 27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3" h="944">
                      <a:moveTo>
                        <a:pt x="733" y="271"/>
                      </a:moveTo>
                      <a:cubicBezTo>
                        <a:pt x="723" y="252"/>
                        <a:pt x="720" y="233"/>
                        <a:pt x="720" y="213"/>
                      </a:cubicBezTo>
                      <a:cubicBezTo>
                        <a:pt x="720" y="180"/>
                        <a:pt x="729" y="145"/>
                        <a:pt x="729" y="112"/>
                      </a:cubicBezTo>
                      <a:cubicBezTo>
                        <a:pt x="729" y="93"/>
                        <a:pt x="726" y="76"/>
                        <a:pt x="719" y="59"/>
                      </a:cubicBezTo>
                      <a:cubicBezTo>
                        <a:pt x="700" y="18"/>
                        <a:pt x="669" y="0"/>
                        <a:pt x="635" y="0"/>
                      </a:cubicBezTo>
                      <a:cubicBezTo>
                        <a:pt x="610" y="0"/>
                        <a:pt x="583" y="10"/>
                        <a:pt x="559" y="27"/>
                      </a:cubicBezTo>
                      <a:cubicBezTo>
                        <a:pt x="532" y="46"/>
                        <a:pt x="511" y="77"/>
                        <a:pt x="475" y="80"/>
                      </a:cubicBezTo>
                      <a:cubicBezTo>
                        <a:pt x="473" y="80"/>
                        <a:pt x="471" y="80"/>
                        <a:pt x="469" y="80"/>
                      </a:cubicBezTo>
                      <a:cubicBezTo>
                        <a:pt x="432" y="80"/>
                        <a:pt x="405" y="50"/>
                        <a:pt x="370" y="48"/>
                      </a:cubicBezTo>
                      <a:cubicBezTo>
                        <a:pt x="367" y="48"/>
                        <a:pt x="365" y="48"/>
                        <a:pt x="363" y="48"/>
                      </a:cubicBezTo>
                      <a:cubicBezTo>
                        <a:pt x="303" y="48"/>
                        <a:pt x="241" y="101"/>
                        <a:pt x="203" y="145"/>
                      </a:cubicBezTo>
                      <a:cubicBezTo>
                        <a:pt x="182" y="170"/>
                        <a:pt x="141" y="210"/>
                        <a:pt x="127" y="239"/>
                      </a:cubicBezTo>
                      <a:cubicBezTo>
                        <a:pt x="121" y="250"/>
                        <a:pt x="119" y="261"/>
                        <a:pt x="119" y="271"/>
                      </a:cubicBezTo>
                      <a:cubicBezTo>
                        <a:pt x="119" y="294"/>
                        <a:pt x="130" y="315"/>
                        <a:pt x="133" y="341"/>
                      </a:cubicBezTo>
                      <a:cubicBezTo>
                        <a:pt x="134" y="347"/>
                        <a:pt x="134" y="353"/>
                        <a:pt x="134" y="359"/>
                      </a:cubicBezTo>
                      <a:cubicBezTo>
                        <a:pt x="134" y="391"/>
                        <a:pt x="122" y="417"/>
                        <a:pt x="101" y="442"/>
                      </a:cubicBezTo>
                      <a:lnTo>
                        <a:pt x="99" y="440"/>
                      </a:lnTo>
                      <a:lnTo>
                        <a:pt x="101" y="442"/>
                      </a:lnTo>
                      <a:cubicBezTo>
                        <a:pt x="72" y="475"/>
                        <a:pt x="23" y="481"/>
                        <a:pt x="6" y="523"/>
                      </a:cubicBezTo>
                      <a:cubicBezTo>
                        <a:pt x="2" y="532"/>
                        <a:pt x="0" y="544"/>
                        <a:pt x="0" y="556"/>
                      </a:cubicBezTo>
                      <a:cubicBezTo>
                        <a:pt x="0" y="583"/>
                        <a:pt x="9" y="613"/>
                        <a:pt x="24" y="632"/>
                      </a:cubicBezTo>
                      <a:cubicBezTo>
                        <a:pt x="61" y="680"/>
                        <a:pt x="133" y="670"/>
                        <a:pt x="187" y="688"/>
                      </a:cubicBezTo>
                      <a:cubicBezTo>
                        <a:pt x="224" y="701"/>
                        <a:pt x="264" y="721"/>
                        <a:pt x="283" y="757"/>
                      </a:cubicBezTo>
                      <a:cubicBezTo>
                        <a:pt x="301" y="792"/>
                        <a:pt x="294" y="832"/>
                        <a:pt x="318" y="863"/>
                      </a:cubicBezTo>
                      <a:cubicBezTo>
                        <a:pt x="358" y="917"/>
                        <a:pt x="444" y="932"/>
                        <a:pt x="508" y="942"/>
                      </a:cubicBezTo>
                      <a:cubicBezTo>
                        <a:pt x="517" y="943"/>
                        <a:pt x="529" y="944"/>
                        <a:pt x="541" y="944"/>
                      </a:cubicBezTo>
                      <a:cubicBezTo>
                        <a:pt x="601" y="944"/>
                        <a:pt x="683" y="927"/>
                        <a:pt x="727" y="903"/>
                      </a:cubicBezTo>
                      <a:cubicBezTo>
                        <a:pt x="776" y="876"/>
                        <a:pt x="863" y="830"/>
                        <a:pt x="873" y="774"/>
                      </a:cubicBezTo>
                      <a:cubicBezTo>
                        <a:pt x="874" y="768"/>
                        <a:pt x="874" y="762"/>
                        <a:pt x="874" y="756"/>
                      </a:cubicBezTo>
                      <a:cubicBezTo>
                        <a:pt x="874" y="698"/>
                        <a:pt x="820" y="674"/>
                        <a:pt x="820" y="626"/>
                      </a:cubicBezTo>
                      <a:cubicBezTo>
                        <a:pt x="820" y="614"/>
                        <a:pt x="823" y="601"/>
                        <a:pt x="831" y="586"/>
                      </a:cubicBezTo>
                      <a:cubicBezTo>
                        <a:pt x="859" y="537"/>
                        <a:pt x="893" y="502"/>
                        <a:pt x="893" y="457"/>
                      </a:cubicBezTo>
                      <a:cubicBezTo>
                        <a:pt x="893" y="440"/>
                        <a:pt x="888" y="421"/>
                        <a:pt x="876" y="400"/>
                      </a:cubicBezTo>
                      <a:cubicBezTo>
                        <a:pt x="843" y="338"/>
                        <a:pt x="764" y="331"/>
                        <a:pt x="733" y="271"/>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7" name="Freeform 15">
                  <a:extLst>
                    <a:ext uri="{FF2B5EF4-FFF2-40B4-BE49-F238E27FC236}">
                      <a16:creationId xmlns:a16="http://schemas.microsoft.com/office/drawing/2014/main" id="{B5449A23-D196-CD4F-BBD6-A01DC3286211}"/>
                    </a:ext>
                  </a:extLst>
                </p:cNvPr>
                <p:cNvSpPr>
                  <a:spLocks/>
                </p:cNvSpPr>
                <p:nvPr/>
              </p:nvSpPr>
              <p:spPr bwMode="auto">
                <a:xfrm>
                  <a:off x="7596188" y="2833688"/>
                  <a:ext cx="1666875" cy="774700"/>
                </a:xfrm>
                <a:custGeom>
                  <a:avLst/>
                  <a:gdLst>
                    <a:gd name="T0" fmla="*/ 3910 w 3952"/>
                    <a:gd name="T1" fmla="*/ 382 h 1834"/>
                    <a:gd name="T2" fmla="*/ 3817 w 3952"/>
                    <a:gd name="T3" fmla="*/ 236 h 1834"/>
                    <a:gd name="T4" fmla="*/ 3581 w 3952"/>
                    <a:gd name="T5" fmla="*/ 309 h 1834"/>
                    <a:gd name="T6" fmla="*/ 3169 w 3952"/>
                    <a:gd name="T7" fmla="*/ 181 h 1834"/>
                    <a:gd name="T8" fmla="*/ 2870 w 3952"/>
                    <a:gd name="T9" fmla="*/ 0 h 1834"/>
                    <a:gd name="T10" fmla="*/ 2583 w 3952"/>
                    <a:gd name="T11" fmla="*/ 52 h 1834"/>
                    <a:gd name="T12" fmla="*/ 2359 w 3952"/>
                    <a:gd name="T13" fmla="*/ 271 h 1834"/>
                    <a:gd name="T14" fmla="*/ 2233 w 3952"/>
                    <a:gd name="T15" fmla="*/ 387 h 1834"/>
                    <a:gd name="T16" fmla="*/ 2147 w 3952"/>
                    <a:gd name="T17" fmla="*/ 273 h 1834"/>
                    <a:gd name="T18" fmla="*/ 1889 w 3952"/>
                    <a:gd name="T19" fmla="*/ 448 h 1834"/>
                    <a:gd name="T20" fmla="*/ 1737 w 3952"/>
                    <a:gd name="T21" fmla="*/ 310 h 1834"/>
                    <a:gd name="T22" fmla="*/ 1493 w 3952"/>
                    <a:gd name="T23" fmla="*/ 436 h 1834"/>
                    <a:gd name="T24" fmla="*/ 1245 w 3952"/>
                    <a:gd name="T25" fmla="*/ 519 h 1834"/>
                    <a:gd name="T26" fmla="*/ 1129 w 3952"/>
                    <a:gd name="T27" fmla="*/ 489 h 1834"/>
                    <a:gd name="T28" fmla="*/ 840 w 3952"/>
                    <a:gd name="T29" fmla="*/ 678 h 1834"/>
                    <a:gd name="T30" fmla="*/ 512 w 3952"/>
                    <a:gd name="T31" fmla="*/ 599 h 1834"/>
                    <a:gd name="T32" fmla="*/ 200 w 3952"/>
                    <a:gd name="T33" fmla="*/ 583 h 1834"/>
                    <a:gd name="T34" fmla="*/ 10 w 3952"/>
                    <a:gd name="T35" fmla="*/ 734 h 1834"/>
                    <a:gd name="T36" fmla="*/ 1 w 3952"/>
                    <a:gd name="T37" fmla="*/ 955 h 1834"/>
                    <a:gd name="T38" fmla="*/ 130 w 3952"/>
                    <a:gd name="T39" fmla="*/ 1153 h 1834"/>
                    <a:gd name="T40" fmla="*/ 279 w 3952"/>
                    <a:gd name="T41" fmla="*/ 1061 h 1834"/>
                    <a:gd name="T42" fmla="*/ 352 w 3952"/>
                    <a:gd name="T43" fmla="*/ 948 h 1834"/>
                    <a:gd name="T44" fmla="*/ 458 w 3952"/>
                    <a:gd name="T45" fmla="*/ 1043 h 1834"/>
                    <a:gd name="T46" fmla="*/ 487 w 3952"/>
                    <a:gd name="T47" fmla="*/ 1176 h 1834"/>
                    <a:gd name="T48" fmla="*/ 735 w 3952"/>
                    <a:gd name="T49" fmla="*/ 1395 h 1834"/>
                    <a:gd name="T50" fmla="*/ 877 w 3952"/>
                    <a:gd name="T51" fmla="*/ 1535 h 1834"/>
                    <a:gd name="T52" fmla="*/ 1003 w 3952"/>
                    <a:gd name="T53" fmla="*/ 1619 h 1834"/>
                    <a:gd name="T54" fmla="*/ 999 w 3952"/>
                    <a:gd name="T55" fmla="*/ 1726 h 1834"/>
                    <a:gd name="T56" fmla="*/ 1155 w 3952"/>
                    <a:gd name="T57" fmla="*/ 1606 h 1834"/>
                    <a:gd name="T58" fmla="*/ 1267 w 3952"/>
                    <a:gd name="T59" fmla="*/ 1577 h 1834"/>
                    <a:gd name="T60" fmla="*/ 1522 w 3952"/>
                    <a:gd name="T61" fmla="*/ 1642 h 1834"/>
                    <a:gd name="T62" fmla="*/ 1544 w 3952"/>
                    <a:gd name="T63" fmla="*/ 1784 h 1834"/>
                    <a:gd name="T64" fmla="*/ 1717 w 3952"/>
                    <a:gd name="T65" fmla="*/ 1798 h 1834"/>
                    <a:gd name="T66" fmla="*/ 2006 w 3952"/>
                    <a:gd name="T67" fmla="*/ 1748 h 1834"/>
                    <a:gd name="T68" fmla="*/ 2295 w 3952"/>
                    <a:gd name="T69" fmla="*/ 1609 h 1834"/>
                    <a:gd name="T70" fmla="*/ 2409 w 3952"/>
                    <a:gd name="T71" fmla="*/ 1570 h 1834"/>
                    <a:gd name="T72" fmla="*/ 2373 w 3952"/>
                    <a:gd name="T73" fmla="*/ 1352 h 1834"/>
                    <a:gd name="T74" fmla="*/ 2579 w 3952"/>
                    <a:gd name="T75" fmla="*/ 1376 h 1834"/>
                    <a:gd name="T76" fmla="*/ 2747 w 3952"/>
                    <a:gd name="T77" fmla="*/ 1336 h 1834"/>
                    <a:gd name="T78" fmla="*/ 2759 w 3952"/>
                    <a:gd name="T79" fmla="*/ 1415 h 1834"/>
                    <a:gd name="T80" fmla="*/ 2813 w 3952"/>
                    <a:gd name="T81" fmla="*/ 1400 h 1834"/>
                    <a:gd name="T82" fmla="*/ 2940 w 3952"/>
                    <a:gd name="T83" fmla="*/ 1390 h 1834"/>
                    <a:gd name="T84" fmla="*/ 3117 w 3952"/>
                    <a:gd name="T85" fmla="*/ 1299 h 1834"/>
                    <a:gd name="T86" fmla="*/ 3347 w 3952"/>
                    <a:gd name="T87" fmla="*/ 1244 h 1834"/>
                    <a:gd name="T88" fmla="*/ 3624 w 3952"/>
                    <a:gd name="T89" fmla="*/ 1048 h 1834"/>
                    <a:gd name="T90" fmla="*/ 3752 w 3952"/>
                    <a:gd name="T91" fmla="*/ 1079 h 1834"/>
                    <a:gd name="T92" fmla="*/ 3795 w 3952"/>
                    <a:gd name="T93" fmla="*/ 811 h 1834"/>
                    <a:gd name="T94" fmla="*/ 3876 w 3952"/>
                    <a:gd name="T95" fmla="*/ 688 h 1834"/>
                    <a:gd name="T96" fmla="*/ 3817 w 3952"/>
                    <a:gd name="T97" fmla="*/ 557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52" h="1834">
                      <a:moveTo>
                        <a:pt x="3848" y="491"/>
                      </a:moveTo>
                      <a:cubicBezTo>
                        <a:pt x="3866" y="482"/>
                        <a:pt x="3887" y="475"/>
                        <a:pt x="3896" y="461"/>
                      </a:cubicBezTo>
                      <a:cubicBezTo>
                        <a:pt x="3911" y="438"/>
                        <a:pt x="3901" y="401"/>
                        <a:pt x="3910" y="382"/>
                      </a:cubicBezTo>
                      <a:cubicBezTo>
                        <a:pt x="3914" y="376"/>
                        <a:pt x="3920" y="372"/>
                        <a:pt x="3929" y="372"/>
                      </a:cubicBezTo>
                      <a:cubicBezTo>
                        <a:pt x="3935" y="372"/>
                        <a:pt x="3943" y="374"/>
                        <a:pt x="3952" y="377"/>
                      </a:cubicBezTo>
                      <a:cubicBezTo>
                        <a:pt x="3928" y="316"/>
                        <a:pt x="3889" y="236"/>
                        <a:pt x="3817" y="236"/>
                      </a:cubicBezTo>
                      <a:cubicBezTo>
                        <a:pt x="3815" y="236"/>
                        <a:pt x="3813" y="236"/>
                        <a:pt x="3811" y="236"/>
                      </a:cubicBezTo>
                      <a:cubicBezTo>
                        <a:pt x="3745" y="240"/>
                        <a:pt x="3669" y="285"/>
                        <a:pt x="3605" y="306"/>
                      </a:cubicBezTo>
                      <a:cubicBezTo>
                        <a:pt x="3598" y="308"/>
                        <a:pt x="3590" y="309"/>
                        <a:pt x="3581" y="309"/>
                      </a:cubicBezTo>
                      <a:cubicBezTo>
                        <a:pt x="3545" y="309"/>
                        <a:pt x="3495" y="293"/>
                        <a:pt x="3466" y="286"/>
                      </a:cubicBezTo>
                      <a:cubicBezTo>
                        <a:pt x="3426" y="276"/>
                        <a:pt x="3412" y="242"/>
                        <a:pt x="3379" y="221"/>
                      </a:cubicBezTo>
                      <a:cubicBezTo>
                        <a:pt x="3318" y="180"/>
                        <a:pt x="3238" y="206"/>
                        <a:pt x="3169" y="181"/>
                      </a:cubicBezTo>
                      <a:cubicBezTo>
                        <a:pt x="3099" y="156"/>
                        <a:pt x="3065" y="114"/>
                        <a:pt x="3031" y="77"/>
                      </a:cubicBezTo>
                      <a:cubicBezTo>
                        <a:pt x="2996" y="40"/>
                        <a:pt x="2960" y="8"/>
                        <a:pt x="2885" y="0"/>
                      </a:cubicBezTo>
                      <a:cubicBezTo>
                        <a:pt x="2880" y="0"/>
                        <a:pt x="2875" y="0"/>
                        <a:pt x="2870" y="0"/>
                      </a:cubicBezTo>
                      <a:cubicBezTo>
                        <a:pt x="2799" y="0"/>
                        <a:pt x="2745" y="48"/>
                        <a:pt x="2669" y="52"/>
                      </a:cubicBezTo>
                      <a:cubicBezTo>
                        <a:pt x="2661" y="53"/>
                        <a:pt x="2653" y="53"/>
                        <a:pt x="2645" y="53"/>
                      </a:cubicBezTo>
                      <a:cubicBezTo>
                        <a:pt x="2623" y="53"/>
                        <a:pt x="2603" y="52"/>
                        <a:pt x="2583" y="52"/>
                      </a:cubicBezTo>
                      <a:cubicBezTo>
                        <a:pt x="2535" y="52"/>
                        <a:pt x="2492" y="57"/>
                        <a:pt x="2455" y="95"/>
                      </a:cubicBezTo>
                      <a:cubicBezTo>
                        <a:pt x="2407" y="146"/>
                        <a:pt x="2353" y="180"/>
                        <a:pt x="2353" y="237"/>
                      </a:cubicBezTo>
                      <a:cubicBezTo>
                        <a:pt x="2353" y="247"/>
                        <a:pt x="2355" y="259"/>
                        <a:pt x="2359" y="271"/>
                      </a:cubicBezTo>
                      <a:cubicBezTo>
                        <a:pt x="2363" y="282"/>
                        <a:pt x="2364" y="293"/>
                        <a:pt x="2364" y="303"/>
                      </a:cubicBezTo>
                      <a:cubicBezTo>
                        <a:pt x="2364" y="354"/>
                        <a:pt x="2325" y="397"/>
                        <a:pt x="2275" y="397"/>
                      </a:cubicBezTo>
                      <a:cubicBezTo>
                        <a:pt x="2262" y="397"/>
                        <a:pt x="2248" y="394"/>
                        <a:pt x="2233" y="387"/>
                      </a:cubicBezTo>
                      <a:cubicBezTo>
                        <a:pt x="2209" y="376"/>
                        <a:pt x="2201" y="355"/>
                        <a:pt x="2195" y="334"/>
                      </a:cubicBezTo>
                      <a:cubicBezTo>
                        <a:pt x="2190" y="314"/>
                        <a:pt x="2186" y="294"/>
                        <a:pt x="2172" y="282"/>
                      </a:cubicBezTo>
                      <a:cubicBezTo>
                        <a:pt x="2164" y="275"/>
                        <a:pt x="2155" y="273"/>
                        <a:pt x="2147" y="273"/>
                      </a:cubicBezTo>
                      <a:cubicBezTo>
                        <a:pt x="2121" y="273"/>
                        <a:pt x="2093" y="297"/>
                        <a:pt x="2076" y="315"/>
                      </a:cubicBezTo>
                      <a:cubicBezTo>
                        <a:pt x="2016" y="376"/>
                        <a:pt x="1989" y="440"/>
                        <a:pt x="1898" y="447"/>
                      </a:cubicBezTo>
                      <a:cubicBezTo>
                        <a:pt x="1895" y="448"/>
                        <a:pt x="1892" y="448"/>
                        <a:pt x="1889" y="448"/>
                      </a:cubicBezTo>
                      <a:cubicBezTo>
                        <a:pt x="1844" y="448"/>
                        <a:pt x="1833" y="416"/>
                        <a:pt x="1823" y="384"/>
                      </a:cubicBezTo>
                      <a:cubicBezTo>
                        <a:pt x="1812" y="352"/>
                        <a:pt x="1803" y="320"/>
                        <a:pt x="1761" y="312"/>
                      </a:cubicBezTo>
                      <a:cubicBezTo>
                        <a:pt x="1752" y="310"/>
                        <a:pt x="1744" y="310"/>
                        <a:pt x="1737" y="310"/>
                      </a:cubicBezTo>
                      <a:cubicBezTo>
                        <a:pt x="1695" y="310"/>
                        <a:pt x="1670" y="332"/>
                        <a:pt x="1645" y="359"/>
                      </a:cubicBezTo>
                      <a:cubicBezTo>
                        <a:pt x="1620" y="385"/>
                        <a:pt x="1596" y="415"/>
                        <a:pt x="1555" y="428"/>
                      </a:cubicBezTo>
                      <a:cubicBezTo>
                        <a:pt x="1535" y="434"/>
                        <a:pt x="1514" y="436"/>
                        <a:pt x="1493" y="436"/>
                      </a:cubicBezTo>
                      <a:cubicBezTo>
                        <a:pt x="1468" y="436"/>
                        <a:pt x="1443" y="433"/>
                        <a:pt x="1419" y="433"/>
                      </a:cubicBezTo>
                      <a:cubicBezTo>
                        <a:pt x="1386" y="433"/>
                        <a:pt x="1354" y="438"/>
                        <a:pt x="1326" y="457"/>
                      </a:cubicBezTo>
                      <a:cubicBezTo>
                        <a:pt x="1293" y="480"/>
                        <a:pt x="1284" y="507"/>
                        <a:pt x="1245" y="519"/>
                      </a:cubicBezTo>
                      <a:cubicBezTo>
                        <a:pt x="1236" y="521"/>
                        <a:pt x="1229" y="523"/>
                        <a:pt x="1222" y="523"/>
                      </a:cubicBezTo>
                      <a:cubicBezTo>
                        <a:pt x="1183" y="522"/>
                        <a:pt x="1168" y="490"/>
                        <a:pt x="1131" y="489"/>
                      </a:cubicBezTo>
                      <a:cubicBezTo>
                        <a:pt x="1131" y="489"/>
                        <a:pt x="1130" y="489"/>
                        <a:pt x="1129" y="489"/>
                      </a:cubicBezTo>
                      <a:cubicBezTo>
                        <a:pt x="1091" y="489"/>
                        <a:pt x="1067" y="526"/>
                        <a:pt x="1044" y="566"/>
                      </a:cubicBezTo>
                      <a:cubicBezTo>
                        <a:pt x="1020" y="607"/>
                        <a:pt x="997" y="651"/>
                        <a:pt x="958" y="664"/>
                      </a:cubicBezTo>
                      <a:cubicBezTo>
                        <a:pt x="920" y="676"/>
                        <a:pt x="879" y="673"/>
                        <a:pt x="840" y="678"/>
                      </a:cubicBezTo>
                      <a:cubicBezTo>
                        <a:pt x="805" y="682"/>
                        <a:pt x="732" y="702"/>
                        <a:pt x="691" y="702"/>
                      </a:cubicBezTo>
                      <a:cubicBezTo>
                        <a:pt x="688" y="702"/>
                        <a:pt x="685" y="702"/>
                        <a:pt x="683" y="701"/>
                      </a:cubicBezTo>
                      <a:cubicBezTo>
                        <a:pt x="625" y="696"/>
                        <a:pt x="559" y="628"/>
                        <a:pt x="512" y="599"/>
                      </a:cubicBezTo>
                      <a:cubicBezTo>
                        <a:pt x="459" y="566"/>
                        <a:pt x="411" y="498"/>
                        <a:pt x="344" y="498"/>
                      </a:cubicBezTo>
                      <a:cubicBezTo>
                        <a:pt x="341" y="498"/>
                        <a:pt x="338" y="498"/>
                        <a:pt x="335" y="499"/>
                      </a:cubicBezTo>
                      <a:cubicBezTo>
                        <a:pt x="290" y="502"/>
                        <a:pt x="245" y="543"/>
                        <a:pt x="200" y="583"/>
                      </a:cubicBezTo>
                      <a:cubicBezTo>
                        <a:pt x="154" y="623"/>
                        <a:pt x="107" y="662"/>
                        <a:pt x="55" y="663"/>
                      </a:cubicBezTo>
                      <a:cubicBezTo>
                        <a:pt x="53" y="663"/>
                        <a:pt x="52" y="662"/>
                        <a:pt x="50" y="662"/>
                      </a:cubicBezTo>
                      <a:cubicBezTo>
                        <a:pt x="29" y="667"/>
                        <a:pt x="17" y="695"/>
                        <a:pt x="10" y="734"/>
                      </a:cubicBezTo>
                      <a:cubicBezTo>
                        <a:pt x="4" y="773"/>
                        <a:pt x="3" y="821"/>
                        <a:pt x="3" y="864"/>
                      </a:cubicBezTo>
                      <a:cubicBezTo>
                        <a:pt x="3" y="875"/>
                        <a:pt x="3" y="885"/>
                        <a:pt x="3" y="895"/>
                      </a:cubicBezTo>
                      <a:cubicBezTo>
                        <a:pt x="3" y="920"/>
                        <a:pt x="3" y="942"/>
                        <a:pt x="1" y="955"/>
                      </a:cubicBezTo>
                      <a:cubicBezTo>
                        <a:pt x="0" y="962"/>
                        <a:pt x="0" y="969"/>
                        <a:pt x="0" y="976"/>
                      </a:cubicBezTo>
                      <a:cubicBezTo>
                        <a:pt x="0" y="1015"/>
                        <a:pt x="14" y="1059"/>
                        <a:pt x="37" y="1094"/>
                      </a:cubicBezTo>
                      <a:cubicBezTo>
                        <a:pt x="60" y="1129"/>
                        <a:pt x="93" y="1153"/>
                        <a:pt x="130" y="1153"/>
                      </a:cubicBezTo>
                      <a:cubicBezTo>
                        <a:pt x="152" y="1153"/>
                        <a:pt x="176" y="1145"/>
                        <a:pt x="201" y="1123"/>
                      </a:cubicBezTo>
                      <a:cubicBezTo>
                        <a:pt x="216" y="1111"/>
                        <a:pt x="222" y="1084"/>
                        <a:pt x="240" y="1071"/>
                      </a:cubicBezTo>
                      <a:cubicBezTo>
                        <a:pt x="255" y="1061"/>
                        <a:pt x="268" y="1062"/>
                        <a:pt x="279" y="1061"/>
                      </a:cubicBezTo>
                      <a:cubicBezTo>
                        <a:pt x="291" y="1060"/>
                        <a:pt x="300" y="1059"/>
                        <a:pt x="312" y="1046"/>
                      </a:cubicBezTo>
                      <a:cubicBezTo>
                        <a:pt x="329" y="1025"/>
                        <a:pt x="318" y="982"/>
                        <a:pt x="330" y="960"/>
                      </a:cubicBezTo>
                      <a:cubicBezTo>
                        <a:pt x="334" y="952"/>
                        <a:pt x="341" y="947"/>
                        <a:pt x="352" y="948"/>
                      </a:cubicBezTo>
                      <a:cubicBezTo>
                        <a:pt x="359" y="948"/>
                        <a:pt x="367" y="949"/>
                        <a:pt x="377" y="952"/>
                      </a:cubicBezTo>
                      <a:cubicBezTo>
                        <a:pt x="385" y="955"/>
                        <a:pt x="402" y="973"/>
                        <a:pt x="420" y="993"/>
                      </a:cubicBezTo>
                      <a:cubicBezTo>
                        <a:pt x="437" y="1013"/>
                        <a:pt x="454" y="1034"/>
                        <a:pt x="458" y="1043"/>
                      </a:cubicBezTo>
                      <a:cubicBezTo>
                        <a:pt x="464" y="1057"/>
                        <a:pt x="465" y="1072"/>
                        <a:pt x="465" y="1087"/>
                      </a:cubicBezTo>
                      <a:cubicBezTo>
                        <a:pt x="465" y="1096"/>
                        <a:pt x="465" y="1105"/>
                        <a:pt x="465" y="1114"/>
                      </a:cubicBezTo>
                      <a:cubicBezTo>
                        <a:pt x="465" y="1137"/>
                        <a:pt x="468" y="1158"/>
                        <a:pt x="487" y="1176"/>
                      </a:cubicBezTo>
                      <a:cubicBezTo>
                        <a:pt x="522" y="1208"/>
                        <a:pt x="578" y="1183"/>
                        <a:pt x="620" y="1211"/>
                      </a:cubicBezTo>
                      <a:cubicBezTo>
                        <a:pt x="664" y="1242"/>
                        <a:pt x="660" y="1282"/>
                        <a:pt x="661" y="1316"/>
                      </a:cubicBezTo>
                      <a:cubicBezTo>
                        <a:pt x="663" y="1350"/>
                        <a:pt x="669" y="1379"/>
                        <a:pt x="735" y="1395"/>
                      </a:cubicBezTo>
                      <a:cubicBezTo>
                        <a:pt x="783" y="1406"/>
                        <a:pt x="792" y="1423"/>
                        <a:pt x="794" y="1444"/>
                      </a:cubicBezTo>
                      <a:cubicBezTo>
                        <a:pt x="797" y="1464"/>
                        <a:pt x="793" y="1487"/>
                        <a:pt x="818" y="1514"/>
                      </a:cubicBezTo>
                      <a:cubicBezTo>
                        <a:pt x="834" y="1532"/>
                        <a:pt x="855" y="1535"/>
                        <a:pt x="877" y="1535"/>
                      </a:cubicBezTo>
                      <a:cubicBezTo>
                        <a:pt x="890" y="1535"/>
                        <a:pt x="903" y="1534"/>
                        <a:pt x="917" y="1534"/>
                      </a:cubicBezTo>
                      <a:cubicBezTo>
                        <a:pt x="940" y="1534"/>
                        <a:pt x="963" y="1538"/>
                        <a:pt x="981" y="1558"/>
                      </a:cubicBezTo>
                      <a:cubicBezTo>
                        <a:pt x="998" y="1577"/>
                        <a:pt x="1003" y="1598"/>
                        <a:pt x="1003" y="1619"/>
                      </a:cubicBezTo>
                      <a:cubicBezTo>
                        <a:pt x="1003" y="1652"/>
                        <a:pt x="990" y="1687"/>
                        <a:pt x="990" y="1719"/>
                      </a:cubicBezTo>
                      <a:cubicBezTo>
                        <a:pt x="990" y="1721"/>
                        <a:pt x="990" y="1723"/>
                        <a:pt x="991" y="1726"/>
                      </a:cubicBezTo>
                      <a:cubicBezTo>
                        <a:pt x="993" y="1726"/>
                        <a:pt x="996" y="1726"/>
                        <a:pt x="999" y="1726"/>
                      </a:cubicBezTo>
                      <a:cubicBezTo>
                        <a:pt x="1028" y="1726"/>
                        <a:pt x="1045" y="1701"/>
                        <a:pt x="1063" y="1673"/>
                      </a:cubicBezTo>
                      <a:cubicBezTo>
                        <a:pt x="1081" y="1646"/>
                        <a:pt x="1099" y="1616"/>
                        <a:pt x="1130" y="1609"/>
                      </a:cubicBezTo>
                      <a:cubicBezTo>
                        <a:pt x="1139" y="1607"/>
                        <a:pt x="1147" y="1606"/>
                        <a:pt x="1155" y="1606"/>
                      </a:cubicBezTo>
                      <a:cubicBezTo>
                        <a:pt x="1171" y="1606"/>
                        <a:pt x="1185" y="1609"/>
                        <a:pt x="1200" y="1609"/>
                      </a:cubicBezTo>
                      <a:cubicBezTo>
                        <a:pt x="1209" y="1609"/>
                        <a:pt x="1219" y="1608"/>
                        <a:pt x="1230" y="1605"/>
                      </a:cubicBezTo>
                      <a:cubicBezTo>
                        <a:pt x="1241" y="1602"/>
                        <a:pt x="1246" y="1582"/>
                        <a:pt x="1267" y="1577"/>
                      </a:cubicBezTo>
                      <a:cubicBezTo>
                        <a:pt x="1271" y="1576"/>
                        <a:pt x="1275" y="1575"/>
                        <a:pt x="1278" y="1575"/>
                      </a:cubicBezTo>
                      <a:cubicBezTo>
                        <a:pt x="1297" y="1576"/>
                        <a:pt x="1311" y="1585"/>
                        <a:pt x="1326" y="1590"/>
                      </a:cubicBezTo>
                      <a:cubicBezTo>
                        <a:pt x="1394" y="1611"/>
                        <a:pt x="1454" y="1624"/>
                        <a:pt x="1522" y="1642"/>
                      </a:cubicBezTo>
                      <a:cubicBezTo>
                        <a:pt x="1565" y="1653"/>
                        <a:pt x="1580" y="1666"/>
                        <a:pt x="1580" y="1683"/>
                      </a:cubicBezTo>
                      <a:cubicBezTo>
                        <a:pt x="1580" y="1709"/>
                        <a:pt x="1543" y="1740"/>
                        <a:pt x="1543" y="1778"/>
                      </a:cubicBezTo>
                      <a:cubicBezTo>
                        <a:pt x="1543" y="1780"/>
                        <a:pt x="1543" y="1782"/>
                        <a:pt x="1544" y="1784"/>
                      </a:cubicBezTo>
                      <a:cubicBezTo>
                        <a:pt x="1559" y="1790"/>
                        <a:pt x="1574" y="1792"/>
                        <a:pt x="1590" y="1792"/>
                      </a:cubicBezTo>
                      <a:cubicBezTo>
                        <a:pt x="1614" y="1792"/>
                        <a:pt x="1638" y="1788"/>
                        <a:pt x="1663" y="1788"/>
                      </a:cubicBezTo>
                      <a:cubicBezTo>
                        <a:pt x="1681" y="1788"/>
                        <a:pt x="1699" y="1790"/>
                        <a:pt x="1717" y="1798"/>
                      </a:cubicBezTo>
                      <a:cubicBezTo>
                        <a:pt x="1746" y="1811"/>
                        <a:pt x="1753" y="1834"/>
                        <a:pt x="1785" y="1834"/>
                      </a:cubicBezTo>
                      <a:cubicBezTo>
                        <a:pt x="1791" y="1834"/>
                        <a:pt x="1798" y="1833"/>
                        <a:pt x="1807" y="1831"/>
                      </a:cubicBezTo>
                      <a:cubicBezTo>
                        <a:pt x="1866" y="1816"/>
                        <a:pt x="1957" y="1777"/>
                        <a:pt x="2006" y="1748"/>
                      </a:cubicBezTo>
                      <a:cubicBezTo>
                        <a:pt x="2046" y="1629"/>
                        <a:pt x="2081" y="1572"/>
                        <a:pt x="2158" y="1572"/>
                      </a:cubicBezTo>
                      <a:cubicBezTo>
                        <a:pt x="2171" y="1572"/>
                        <a:pt x="2184" y="1574"/>
                        <a:pt x="2198" y="1577"/>
                      </a:cubicBezTo>
                      <a:cubicBezTo>
                        <a:pt x="2234" y="1584"/>
                        <a:pt x="2260" y="1606"/>
                        <a:pt x="2295" y="1609"/>
                      </a:cubicBezTo>
                      <a:cubicBezTo>
                        <a:pt x="2299" y="1610"/>
                        <a:pt x="2302" y="1610"/>
                        <a:pt x="2305" y="1610"/>
                      </a:cubicBezTo>
                      <a:cubicBezTo>
                        <a:pt x="2336" y="1610"/>
                        <a:pt x="2373" y="1598"/>
                        <a:pt x="2403" y="1595"/>
                      </a:cubicBezTo>
                      <a:cubicBezTo>
                        <a:pt x="2408" y="1586"/>
                        <a:pt x="2409" y="1577"/>
                        <a:pt x="2409" y="1570"/>
                      </a:cubicBezTo>
                      <a:cubicBezTo>
                        <a:pt x="2409" y="1538"/>
                        <a:pt x="2377" y="1520"/>
                        <a:pt x="2365" y="1488"/>
                      </a:cubicBezTo>
                      <a:cubicBezTo>
                        <a:pt x="2359" y="1471"/>
                        <a:pt x="2356" y="1451"/>
                        <a:pt x="2356" y="1430"/>
                      </a:cubicBezTo>
                      <a:cubicBezTo>
                        <a:pt x="2356" y="1402"/>
                        <a:pt x="2362" y="1374"/>
                        <a:pt x="2373" y="1352"/>
                      </a:cubicBezTo>
                      <a:cubicBezTo>
                        <a:pt x="2392" y="1317"/>
                        <a:pt x="2410" y="1304"/>
                        <a:pt x="2430" y="1304"/>
                      </a:cubicBezTo>
                      <a:cubicBezTo>
                        <a:pt x="2454" y="1304"/>
                        <a:pt x="2477" y="1323"/>
                        <a:pt x="2502" y="1340"/>
                      </a:cubicBezTo>
                      <a:cubicBezTo>
                        <a:pt x="2526" y="1358"/>
                        <a:pt x="2552" y="1376"/>
                        <a:pt x="2579" y="1376"/>
                      </a:cubicBezTo>
                      <a:cubicBezTo>
                        <a:pt x="2583" y="1376"/>
                        <a:pt x="2587" y="1375"/>
                        <a:pt x="2592" y="1375"/>
                      </a:cubicBezTo>
                      <a:cubicBezTo>
                        <a:pt x="2596" y="1320"/>
                        <a:pt x="2639" y="1279"/>
                        <a:pt x="2681" y="1279"/>
                      </a:cubicBezTo>
                      <a:cubicBezTo>
                        <a:pt x="2707" y="1279"/>
                        <a:pt x="2733" y="1296"/>
                        <a:pt x="2747" y="1336"/>
                      </a:cubicBezTo>
                      <a:cubicBezTo>
                        <a:pt x="2750" y="1343"/>
                        <a:pt x="2750" y="1352"/>
                        <a:pt x="2750" y="1362"/>
                      </a:cubicBezTo>
                      <a:cubicBezTo>
                        <a:pt x="2750" y="1366"/>
                        <a:pt x="2750" y="1371"/>
                        <a:pt x="2750" y="1375"/>
                      </a:cubicBezTo>
                      <a:cubicBezTo>
                        <a:pt x="2750" y="1392"/>
                        <a:pt x="2751" y="1408"/>
                        <a:pt x="2759" y="1415"/>
                      </a:cubicBezTo>
                      <a:cubicBezTo>
                        <a:pt x="2767" y="1424"/>
                        <a:pt x="2773" y="1426"/>
                        <a:pt x="2777" y="1426"/>
                      </a:cubicBezTo>
                      <a:cubicBezTo>
                        <a:pt x="2782" y="1426"/>
                        <a:pt x="2786" y="1422"/>
                        <a:pt x="2792" y="1417"/>
                      </a:cubicBezTo>
                      <a:cubicBezTo>
                        <a:pt x="2797" y="1411"/>
                        <a:pt x="2803" y="1404"/>
                        <a:pt x="2813" y="1400"/>
                      </a:cubicBezTo>
                      <a:cubicBezTo>
                        <a:pt x="2833" y="1391"/>
                        <a:pt x="2849" y="1388"/>
                        <a:pt x="2863" y="1388"/>
                      </a:cubicBezTo>
                      <a:cubicBezTo>
                        <a:pt x="2883" y="1388"/>
                        <a:pt x="2898" y="1394"/>
                        <a:pt x="2916" y="1394"/>
                      </a:cubicBezTo>
                      <a:cubicBezTo>
                        <a:pt x="2923" y="1394"/>
                        <a:pt x="2931" y="1393"/>
                        <a:pt x="2940" y="1390"/>
                      </a:cubicBezTo>
                      <a:cubicBezTo>
                        <a:pt x="2986" y="1376"/>
                        <a:pt x="3011" y="1312"/>
                        <a:pt x="3062" y="1299"/>
                      </a:cubicBezTo>
                      <a:cubicBezTo>
                        <a:pt x="3067" y="1297"/>
                        <a:pt x="3073" y="1297"/>
                        <a:pt x="3078" y="1297"/>
                      </a:cubicBezTo>
                      <a:cubicBezTo>
                        <a:pt x="3090" y="1297"/>
                        <a:pt x="3104" y="1299"/>
                        <a:pt x="3117" y="1299"/>
                      </a:cubicBezTo>
                      <a:cubicBezTo>
                        <a:pt x="3124" y="1299"/>
                        <a:pt x="3132" y="1298"/>
                        <a:pt x="3139" y="1296"/>
                      </a:cubicBezTo>
                      <a:cubicBezTo>
                        <a:pt x="3158" y="1290"/>
                        <a:pt x="3176" y="1271"/>
                        <a:pt x="3197" y="1263"/>
                      </a:cubicBezTo>
                      <a:cubicBezTo>
                        <a:pt x="3242" y="1245"/>
                        <a:pt x="3305" y="1262"/>
                        <a:pt x="3347" y="1244"/>
                      </a:cubicBezTo>
                      <a:cubicBezTo>
                        <a:pt x="3388" y="1226"/>
                        <a:pt x="3403" y="1183"/>
                        <a:pt x="3453" y="1167"/>
                      </a:cubicBezTo>
                      <a:cubicBezTo>
                        <a:pt x="3485" y="1157"/>
                        <a:pt x="3494" y="1166"/>
                        <a:pt x="3522" y="1146"/>
                      </a:cubicBezTo>
                      <a:cubicBezTo>
                        <a:pt x="3564" y="1117"/>
                        <a:pt x="3570" y="1065"/>
                        <a:pt x="3624" y="1048"/>
                      </a:cubicBezTo>
                      <a:cubicBezTo>
                        <a:pt x="3628" y="1046"/>
                        <a:pt x="3636" y="1046"/>
                        <a:pt x="3645" y="1046"/>
                      </a:cubicBezTo>
                      <a:cubicBezTo>
                        <a:pt x="3664" y="1046"/>
                        <a:pt x="3690" y="1048"/>
                        <a:pt x="3713" y="1055"/>
                      </a:cubicBezTo>
                      <a:cubicBezTo>
                        <a:pt x="3731" y="1060"/>
                        <a:pt x="3747" y="1068"/>
                        <a:pt x="3752" y="1079"/>
                      </a:cubicBezTo>
                      <a:cubicBezTo>
                        <a:pt x="3767" y="1034"/>
                        <a:pt x="3805" y="998"/>
                        <a:pt x="3815" y="954"/>
                      </a:cubicBezTo>
                      <a:cubicBezTo>
                        <a:pt x="3817" y="945"/>
                        <a:pt x="3818" y="937"/>
                        <a:pt x="3818" y="930"/>
                      </a:cubicBezTo>
                      <a:cubicBezTo>
                        <a:pt x="3818" y="890"/>
                        <a:pt x="3795" y="857"/>
                        <a:pt x="3795" y="811"/>
                      </a:cubicBezTo>
                      <a:cubicBezTo>
                        <a:pt x="3795" y="807"/>
                        <a:pt x="3795" y="803"/>
                        <a:pt x="3796" y="798"/>
                      </a:cubicBezTo>
                      <a:cubicBezTo>
                        <a:pt x="3799" y="765"/>
                        <a:pt x="3814" y="749"/>
                        <a:pt x="3830" y="736"/>
                      </a:cubicBezTo>
                      <a:cubicBezTo>
                        <a:pt x="3846" y="723"/>
                        <a:pt x="3864" y="712"/>
                        <a:pt x="3876" y="688"/>
                      </a:cubicBezTo>
                      <a:cubicBezTo>
                        <a:pt x="3883" y="674"/>
                        <a:pt x="3886" y="662"/>
                        <a:pt x="3886" y="653"/>
                      </a:cubicBezTo>
                      <a:cubicBezTo>
                        <a:pt x="3886" y="631"/>
                        <a:pt x="3872" y="618"/>
                        <a:pt x="3856" y="605"/>
                      </a:cubicBezTo>
                      <a:cubicBezTo>
                        <a:pt x="3840" y="591"/>
                        <a:pt x="3823" y="578"/>
                        <a:pt x="3817" y="557"/>
                      </a:cubicBezTo>
                      <a:cubicBezTo>
                        <a:pt x="3815" y="549"/>
                        <a:pt x="3814" y="542"/>
                        <a:pt x="3814" y="536"/>
                      </a:cubicBezTo>
                      <a:cubicBezTo>
                        <a:pt x="3814" y="512"/>
                        <a:pt x="3830" y="500"/>
                        <a:pt x="3848" y="491"/>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sp>
              <p:nvSpPr>
                <p:cNvPr id="68" name="Freeform 16">
                  <a:extLst>
                    <a:ext uri="{FF2B5EF4-FFF2-40B4-BE49-F238E27FC236}">
                      <a16:creationId xmlns:a16="http://schemas.microsoft.com/office/drawing/2014/main" id="{B661A1C3-8248-A642-BE61-E3D1B7A259B0}"/>
                    </a:ext>
                  </a:extLst>
                </p:cNvPr>
                <p:cNvSpPr>
                  <a:spLocks/>
                </p:cNvSpPr>
                <p:nvPr/>
              </p:nvSpPr>
              <p:spPr bwMode="auto">
                <a:xfrm>
                  <a:off x="7742238" y="858838"/>
                  <a:ext cx="1917700" cy="1446213"/>
                </a:xfrm>
                <a:custGeom>
                  <a:avLst/>
                  <a:gdLst>
                    <a:gd name="T0" fmla="*/ 524 w 4548"/>
                    <a:gd name="T1" fmla="*/ 1348 h 3432"/>
                    <a:gd name="T2" fmla="*/ 495 w 4548"/>
                    <a:gd name="T3" fmla="*/ 1668 h 3432"/>
                    <a:gd name="T4" fmla="*/ 560 w 4548"/>
                    <a:gd name="T5" fmla="*/ 1910 h 3432"/>
                    <a:gd name="T6" fmla="*/ 534 w 4548"/>
                    <a:gd name="T7" fmla="*/ 2001 h 3432"/>
                    <a:gd name="T8" fmla="*/ 611 w 4548"/>
                    <a:gd name="T9" fmla="*/ 2069 h 3432"/>
                    <a:gd name="T10" fmla="*/ 554 w 4548"/>
                    <a:gd name="T11" fmla="*/ 2565 h 3432"/>
                    <a:gd name="T12" fmla="*/ 269 w 4548"/>
                    <a:gd name="T13" fmla="*/ 2567 h 3432"/>
                    <a:gd name="T14" fmla="*/ 32 w 4548"/>
                    <a:gd name="T15" fmla="*/ 2677 h 3432"/>
                    <a:gd name="T16" fmla="*/ 65 w 4548"/>
                    <a:gd name="T17" fmla="*/ 2941 h 3432"/>
                    <a:gd name="T18" fmla="*/ 73 w 4548"/>
                    <a:gd name="T19" fmla="*/ 3127 h 3432"/>
                    <a:gd name="T20" fmla="*/ 251 w 4548"/>
                    <a:gd name="T21" fmla="*/ 3122 h 3432"/>
                    <a:gd name="T22" fmla="*/ 481 w 4548"/>
                    <a:gd name="T23" fmla="*/ 3113 h 3432"/>
                    <a:gd name="T24" fmla="*/ 757 w 4548"/>
                    <a:gd name="T25" fmla="*/ 3243 h 3432"/>
                    <a:gd name="T26" fmla="*/ 819 w 4548"/>
                    <a:gd name="T27" fmla="*/ 3225 h 3432"/>
                    <a:gd name="T28" fmla="*/ 974 w 4548"/>
                    <a:gd name="T29" fmla="*/ 3427 h 3432"/>
                    <a:gd name="T30" fmla="*/ 1137 w 4548"/>
                    <a:gd name="T31" fmla="*/ 3357 h 3432"/>
                    <a:gd name="T32" fmla="*/ 1239 w 4548"/>
                    <a:gd name="T33" fmla="*/ 3420 h 3432"/>
                    <a:gd name="T34" fmla="*/ 1455 w 4548"/>
                    <a:gd name="T35" fmla="*/ 3395 h 3432"/>
                    <a:gd name="T36" fmla="*/ 1684 w 4548"/>
                    <a:gd name="T37" fmla="*/ 3420 h 3432"/>
                    <a:gd name="T38" fmla="*/ 1807 w 4548"/>
                    <a:gd name="T39" fmla="*/ 3357 h 3432"/>
                    <a:gd name="T40" fmla="*/ 2154 w 4548"/>
                    <a:gd name="T41" fmla="*/ 3289 h 3432"/>
                    <a:gd name="T42" fmla="*/ 2179 w 4548"/>
                    <a:gd name="T43" fmla="*/ 3351 h 3432"/>
                    <a:gd name="T44" fmla="*/ 2242 w 4548"/>
                    <a:gd name="T45" fmla="*/ 3333 h 3432"/>
                    <a:gd name="T46" fmla="*/ 2517 w 4548"/>
                    <a:gd name="T47" fmla="*/ 3187 h 3432"/>
                    <a:gd name="T48" fmla="*/ 2655 w 4548"/>
                    <a:gd name="T49" fmla="*/ 3204 h 3432"/>
                    <a:gd name="T50" fmla="*/ 2761 w 4548"/>
                    <a:gd name="T51" fmla="*/ 3301 h 3432"/>
                    <a:gd name="T52" fmla="*/ 2970 w 4548"/>
                    <a:gd name="T53" fmla="*/ 3232 h 3432"/>
                    <a:gd name="T54" fmla="*/ 3113 w 4548"/>
                    <a:gd name="T55" fmla="*/ 3173 h 3432"/>
                    <a:gd name="T56" fmla="*/ 3185 w 4548"/>
                    <a:gd name="T57" fmla="*/ 3167 h 3432"/>
                    <a:gd name="T58" fmla="*/ 3478 w 4548"/>
                    <a:gd name="T59" fmla="*/ 2961 h 3432"/>
                    <a:gd name="T60" fmla="*/ 3998 w 4548"/>
                    <a:gd name="T61" fmla="*/ 2590 h 3432"/>
                    <a:gd name="T62" fmla="*/ 4136 w 4548"/>
                    <a:gd name="T63" fmla="*/ 2592 h 3432"/>
                    <a:gd name="T64" fmla="*/ 4368 w 4548"/>
                    <a:gd name="T65" fmla="*/ 2445 h 3432"/>
                    <a:gd name="T66" fmla="*/ 4480 w 4548"/>
                    <a:gd name="T67" fmla="*/ 2440 h 3432"/>
                    <a:gd name="T68" fmla="*/ 4489 w 4548"/>
                    <a:gd name="T69" fmla="*/ 2051 h 3432"/>
                    <a:gd name="T70" fmla="*/ 4393 w 4548"/>
                    <a:gd name="T71" fmla="*/ 1691 h 3432"/>
                    <a:gd name="T72" fmla="*/ 4323 w 4548"/>
                    <a:gd name="T73" fmla="*/ 1234 h 3432"/>
                    <a:gd name="T74" fmla="*/ 3762 w 4548"/>
                    <a:gd name="T75" fmla="*/ 668 h 3432"/>
                    <a:gd name="T76" fmla="*/ 3645 w 4548"/>
                    <a:gd name="T77" fmla="*/ 126 h 3432"/>
                    <a:gd name="T78" fmla="*/ 3362 w 4548"/>
                    <a:gd name="T79" fmla="*/ 522 h 3432"/>
                    <a:gd name="T80" fmla="*/ 2576 w 4548"/>
                    <a:gd name="T81" fmla="*/ 600 h 3432"/>
                    <a:gd name="T82" fmla="*/ 2720 w 4548"/>
                    <a:gd name="T83" fmla="*/ 348 h 3432"/>
                    <a:gd name="T84" fmla="*/ 2400 w 4548"/>
                    <a:gd name="T85" fmla="*/ 87 h 3432"/>
                    <a:gd name="T86" fmla="*/ 2049 w 4548"/>
                    <a:gd name="T87" fmla="*/ 409 h 3432"/>
                    <a:gd name="T88" fmla="*/ 1500 w 4548"/>
                    <a:gd name="T89" fmla="*/ 466 h 3432"/>
                    <a:gd name="T90" fmla="*/ 926 w 4548"/>
                    <a:gd name="T91" fmla="*/ 341 h 3432"/>
                    <a:gd name="T92" fmla="*/ 945 w 4548"/>
                    <a:gd name="T93" fmla="*/ 583 h 3432"/>
                    <a:gd name="T94" fmla="*/ 674 w 4548"/>
                    <a:gd name="T95" fmla="*/ 863 h 3432"/>
                    <a:gd name="T96" fmla="*/ 326 w 4548"/>
                    <a:gd name="T97" fmla="*/ 1032 h 3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48" h="3432">
                      <a:moveTo>
                        <a:pt x="326" y="1032"/>
                      </a:moveTo>
                      <a:cubicBezTo>
                        <a:pt x="426" y="1096"/>
                        <a:pt x="400" y="1158"/>
                        <a:pt x="436" y="1262"/>
                      </a:cubicBezTo>
                      <a:cubicBezTo>
                        <a:pt x="450" y="1304"/>
                        <a:pt x="487" y="1325"/>
                        <a:pt x="524" y="1348"/>
                      </a:cubicBezTo>
                      <a:cubicBezTo>
                        <a:pt x="561" y="1370"/>
                        <a:pt x="598" y="1393"/>
                        <a:pt x="610" y="1438"/>
                      </a:cubicBezTo>
                      <a:cubicBezTo>
                        <a:pt x="613" y="1448"/>
                        <a:pt x="614" y="1458"/>
                        <a:pt x="614" y="1467"/>
                      </a:cubicBezTo>
                      <a:cubicBezTo>
                        <a:pt x="614" y="1548"/>
                        <a:pt x="526" y="1606"/>
                        <a:pt x="495" y="1668"/>
                      </a:cubicBezTo>
                      <a:cubicBezTo>
                        <a:pt x="489" y="1681"/>
                        <a:pt x="486" y="1695"/>
                        <a:pt x="486" y="1709"/>
                      </a:cubicBezTo>
                      <a:cubicBezTo>
                        <a:pt x="486" y="1752"/>
                        <a:pt x="510" y="1799"/>
                        <a:pt x="527" y="1834"/>
                      </a:cubicBezTo>
                      <a:cubicBezTo>
                        <a:pt x="537" y="1858"/>
                        <a:pt x="560" y="1880"/>
                        <a:pt x="560" y="1910"/>
                      </a:cubicBezTo>
                      <a:cubicBezTo>
                        <a:pt x="560" y="1911"/>
                        <a:pt x="560" y="1912"/>
                        <a:pt x="560" y="1914"/>
                      </a:cubicBezTo>
                      <a:cubicBezTo>
                        <a:pt x="558" y="1943"/>
                        <a:pt x="533" y="1961"/>
                        <a:pt x="533" y="1992"/>
                      </a:cubicBezTo>
                      <a:cubicBezTo>
                        <a:pt x="533" y="1995"/>
                        <a:pt x="533" y="1998"/>
                        <a:pt x="534" y="2001"/>
                      </a:cubicBezTo>
                      <a:cubicBezTo>
                        <a:pt x="544" y="2001"/>
                        <a:pt x="552" y="2001"/>
                        <a:pt x="560" y="2001"/>
                      </a:cubicBezTo>
                      <a:cubicBezTo>
                        <a:pt x="580" y="2001"/>
                        <a:pt x="591" y="2002"/>
                        <a:pt x="598" y="2012"/>
                      </a:cubicBezTo>
                      <a:cubicBezTo>
                        <a:pt x="605" y="2022"/>
                        <a:pt x="607" y="2039"/>
                        <a:pt x="611" y="2069"/>
                      </a:cubicBezTo>
                      <a:cubicBezTo>
                        <a:pt x="624" y="2177"/>
                        <a:pt x="681" y="2267"/>
                        <a:pt x="682" y="2373"/>
                      </a:cubicBezTo>
                      <a:cubicBezTo>
                        <a:pt x="682" y="2405"/>
                        <a:pt x="676" y="2438"/>
                        <a:pt x="663" y="2473"/>
                      </a:cubicBezTo>
                      <a:cubicBezTo>
                        <a:pt x="641" y="2532"/>
                        <a:pt x="601" y="2555"/>
                        <a:pt x="554" y="2565"/>
                      </a:cubicBezTo>
                      <a:cubicBezTo>
                        <a:pt x="507" y="2574"/>
                        <a:pt x="453" y="2571"/>
                        <a:pt x="401" y="2578"/>
                      </a:cubicBezTo>
                      <a:cubicBezTo>
                        <a:pt x="378" y="2582"/>
                        <a:pt x="361" y="2584"/>
                        <a:pt x="345" y="2584"/>
                      </a:cubicBezTo>
                      <a:cubicBezTo>
                        <a:pt x="322" y="2584"/>
                        <a:pt x="302" y="2579"/>
                        <a:pt x="269" y="2567"/>
                      </a:cubicBezTo>
                      <a:cubicBezTo>
                        <a:pt x="241" y="2557"/>
                        <a:pt x="216" y="2546"/>
                        <a:pt x="191" y="2546"/>
                      </a:cubicBezTo>
                      <a:cubicBezTo>
                        <a:pt x="173" y="2546"/>
                        <a:pt x="156" y="2551"/>
                        <a:pt x="135" y="2564"/>
                      </a:cubicBezTo>
                      <a:cubicBezTo>
                        <a:pt x="96" y="2588"/>
                        <a:pt x="64" y="2644"/>
                        <a:pt x="32" y="2677"/>
                      </a:cubicBezTo>
                      <a:cubicBezTo>
                        <a:pt x="8" y="2701"/>
                        <a:pt x="0" y="2714"/>
                        <a:pt x="0" y="2725"/>
                      </a:cubicBezTo>
                      <a:cubicBezTo>
                        <a:pt x="0" y="2738"/>
                        <a:pt x="11" y="2752"/>
                        <a:pt x="27" y="2782"/>
                      </a:cubicBezTo>
                      <a:cubicBezTo>
                        <a:pt x="55" y="2835"/>
                        <a:pt x="65" y="2880"/>
                        <a:pt x="65" y="2941"/>
                      </a:cubicBezTo>
                      <a:lnTo>
                        <a:pt x="65" y="2941"/>
                      </a:lnTo>
                      <a:cubicBezTo>
                        <a:pt x="65" y="2977"/>
                        <a:pt x="56" y="3018"/>
                        <a:pt x="56" y="3057"/>
                      </a:cubicBezTo>
                      <a:cubicBezTo>
                        <a:pt x="56" y="3083"/>
                        <a:pt x="60" y="3107"/>
                        <a:pt x="73" y="3127"/>
                      </a:cubicBezTo>
                      <a:cubicBezTo>
                        <a:pt x="92" y="3158"/>
                        <a:pt x="112" y="3168"/>
                        <a:pt x="132" y="3168"/>
                      </a:cubicBezTo>
                      <a:cubicBezTo>
                        <a:pt x="153" y="3168"/>
                        <a:pt x="175" y="3157"/>
                        <a:pt x="200" y="3142"/>
                      </a:cubicBezTo>
                      <a:cubicBezTo>
                        <a:pt x="223" y="3129"/>
                        <a:pt x="238" y="3122"/>
                        <a:pt x="251" y="3122"/>
                      </a:cubicBezTo>
                      <a:cubicBezTo>
                        <a:pt x="272" y="3123"/>
                        <a:pt x="284" y="3142"/>
                        <a:pt x="305" y="3178"/>
                      </a:cubicBezTo>
                      <a:cubicBezTo>
                        <a:pt x="342" y="3135"/>
                        <a:pt x="388" y="3108"/>
                        <a:pt x="441" y="3108"/>
                      </a:cubicBezTo>
                      <a:cubicBezTo>
                        <a:pt x="454" y="3108"/>
                        <a:pt x="467" y="3109"/>
                        <a:pt x="481" y="3113"/>
                      </a:cubicBezTo>
                      <a:cubicBezTo>
                        <a:pt x="566" y="3134"/>
                        <a:pt x="620" y="3196"/>
                        <a:pt x="695" y="3232"/>
                      </a:cubicBezTo>
                      <a:cubicBezTo>
                        <a:pt x="715" y="3242"/>
                        <a:pt x="720" y="3245"/>
                        <a:pt x="732" y="3245"/>
                      </a:cubicBezTo>
                      <a:cubicBezTo>
                        <a:pt x="738" y="3245"/>
                        <a:pt x="745" y="3245"/>
                        <a:pt x="757" y="3243"/>
                      </a:cubicBezTo>
                      <a:cubicBezTo>
                        <a:pt x="767" y="3242"/>
                        <a:pt x="773" y="3237"/>
                        <a:pt x="779" y="3231"/>
                      </a:cubicBezTo>
                      <a:cubicBezTo>
                        <a:pt x="784" y="3225"/>
                        <a:pt x="790" y="3219"/>
                        <a:pt x="800" y="3219"/>
                      </a:cubicBezTo>
                      <a:cubicBezTo>
                        <a:pt x="805" y="3219"/>
                        <a:pt x="811" y="3221"/>
                        <a:pt x="819" y="3225"/>
                      </a:cubicBezTo>
                      <a:cubicBezTo>
                        <a:pt x="832" y="3232"/>
                        <a:pt x="842" y="3257"/>
                        <a:pt x="853" y="3283"/>
                      </a:cubicBezTo>
                      <a:cubicBezTo>
                        <a:pt x="863" y="3309"/>
                        <a:pt x="873" y="3337"/>
                        <a:pt x="883" y="3350"/>
                      </a:cubicBezTo>
                      <a:cubicBezTo>
                        <a:pt x="909" y="3384"/>
                        <a:pt x="932" y="3418"/>
                        <a:pt x="974" y="3427"/>
                      </a:cubicBezTo>
                      <a:cubicBezTo>
                        <a:pt x="980" y="3428"/>
                        <a:pt x="986" y="3429"/>
                        <a:pt x="992" y="3429"/>
                      </a:cubicBezTo>
                      <a:cubicBezTo>
                        <a:pt x="1036" y="3429"/>
                        <a:pt x="1058" y="3390"/>
                        <a:pt x="1098" y="3370"/>
                      </a:cubicBezTo>
                      <a:cubicBezTo>
                        <a:pt x="1115" y="3361"/>
                        <a:pt x="1127" y="3357"/>
                        <a:pt x="1137" y="3357"/>
                      </a:cubicBezTo>
                      <a:cubicBezTo>
                        <a:pt x="1153" y="3357"/>
                        <a:pt x="1162" y="3367"/>
                        <a:pt x="1171" y="3378"/>
                      </a:cubicBezTo>
                      <a:cubicBezTo>
                        <a:pt x="1180" y="3389"/>
                        <a:pt x="1190" y="3402"/>
                        <a:pt x="1209" y="3412"/>
                      </a:cubicBezTo>
                      <a:cubicBezTo>
                        <a:pt x="1219" y="3418"/>
                        <a:pt x="1229" y="3420"/>
                        <a:pt x="1239" y="3420"/>
                      </a:cubicBezTo>
                      <a:cubicBezTo>
                        <a:pt x="1284" y="3420"/>
                        <a:pt x="1325" y="3371"/>
                        <a:pt x="1374" y="3371"/>
                      </a:cubicBezTo>
                      <a:cubicBezTo>
                        <a:pt x="1382" y="3371"/>
                        <a:pt x="1389" y="3372"/>
                        <a:pt x="1397" y="3375"/>
                      </a:cubicBezTo>
                      <a:cubicBezTo>
                        <a:pt x="1437" y="3388"/>
                        <a:pt x="1443" y="3395"/>
                        <a:pt x="1455" y="3395"/>
                      </a:cubicBezTo>
                      <a:cubicBezTo>
                        <a:pt x="1463" y="3395"/>
                        <a:pt x="1475" y="3391"/>
                        <a:pt x="1504" y="3383"/>
                      </a:cubicBezTo>
                      <a:cubicBezTo>
                        <a:pt x="1522" y="3378"/>
                        <a:pt x="1537" y="3376"/>
                        <a:pt x="1552" y="3376"/>
                      </a:cubicBezTo>
                      <a:cubicBezTo>
                        <a:pt x="1598" y="3376"/>
                        <a:pt x="1633" y="3398"/>
                        <a:pt x="1684" y="3420"/>
                      </a:cubicBezTo>
                      <a:cubicBezTo>
                        <a:pt x="1704" y="3429"/>
                        <a:pt x="1719" y="3432"/>
                        <a:pt x="1729" y="3432"/>
                      </a:cubicBezTo>
                      <a:cubicBezTo>
                        <a:pt x="1746" y="3432"/>
                        <a:pt x="1754" y="3424"/>
                        <a:pt x="1765" y="3410"/>
                      </a:cubicBezTo>
                      <a:cubicBezTo>
                        <a:pt x="1775" y="3396"/>
                        <a:pt x="1786" y="3377"/>
                        <a:pt x="1807" y="3357"/>
                      </a:cubicBezTo>
                      <a:cubicBezTo>
                        <a:pt x="1825" y="3339"/>
                        <a:pt x="1892" y="3313"/>
                        <a:pt x="1916" y="3303"/>
                      </a:cubicBezTo>
                      <a:cubicBezTo>
                        <a:pt x="1943" y="3292"/>
                        <a:pt x="2036" y="3259"/>
                        <a:pt x="2097" y="3259"/>
                      </a:cubicBezTo>
                      <a:cubicBezTo>
                        <a:pt x="2126" y="3259"/>
                        <a:pt x="2149" y="3267"/>
                        <a:pt x="2154" y="3289"/>
                      </a:cubicBezTo>
                      <a:cubicBezTo>
                        <a:pt x="2166" y="3290"/>
                        <a:pt x="2172" y="3296"/>
                        <a:pt x="2183" y="3298"/>
                      </a:cubicBezTo>
                      <a:cubicBezTo>
                        <a:pt x="2184" y="3298"/>
                        <a:pt x="2184" y="3299"/>
                        <a:pt x="2184" y="3300"/>
                      </a:cubicBezTo>
                      <a:cubicBezTo>
                        <a:pt x="2181" y="3322"/>
                        <a:pt x="2179" y="3339"/>
                        <a:pt x="2179" y="3351"/>
                      </a:cubicBezTo>
                      <a:cubicBezTo>
                        <a:pt x="2179" y="3362"/>
                        <a:pt x="2181" y="3370"/>
                        <a:pt x="2183" y="3375"/>
                      </a:cubicBezTo>
                      <a:cubicBezTo>
                        <a:pt x="2185" y="3379"/>
                        <a:pt x="2187" y="3381"/>
                        <a:pt x="2190" y="3381"/>
                      </a:cubicBezTo>
                      <a:cubicBezTo>
                        <a:pt x="2201" y="3381"/>
                        <a:pt x="2222" y="3359"/>
                        <a:pt x="2242" y="3333"/>
                      </a:cubicBezTo>
                      <a:cubicBezTo>
                        <a:pt x="2263" y="3307"/>
                        <a:pt x="2285" y="3278"/>
                        <a:pt x="2300" y="3264"/>
                      </a:cubicBezTo>
                      <a:cubicBezTo>
                        <a:pt x="2351" y="3216"/>
                        <a:pt x="2420" y="3244"/>
                        <a:pt x="2475" y="3214"/>
                      </a:cubicBezTo>
                      <a:cubicBezTo>
                        <a:pt x="2496" y="3203"/>
                        <a:pt x="2508" y="3194"/>
                        <a:pt x="2517" y="3187"/>
                      </a:cubicBezTo>
                      <a:cubicBezTo>
                        <a:pt x="2527" y="3180"/>
                        <a:pt x="2536" y="3176"/>
                        <a:pt x="2549" y="3176"/>
                      </a:cubicBezTo>
                      <a:cubicBezTo>
                        <a:pt x="2558" y="3176"/>
                        <a:pt x="2570" y="3178"/>
                        <a:pt x="2585" y="3181"/>
                      </a:cubicBezTo>
                      <a:cubicBezTo>
                        <a:pt x="2606" y="3186"/>
                        <a:pt x="2637" y="3191"/>
                        <a:pt x="2655" y="3204"/>
                      </a:cubicBezTo>
                      <a:cubicBezTo>
                        <a:pt x="2668" y="3214"/>
                        <a:pt x="2671" y="3223"/>
                        <a:pt x="2673" y="3231"/>
                      </a:cubicBezTo>
                      <a:cubicBezTo>
                        <a:pt x="2675" y="3239"/>
                        <a:pt x="2676" y="3247"/>
                        <a:pt x="2684" y="3258"/>
                      </a:cubicBezTo>
                      <a:cubicBezTo>
                        <a:pt x="2707" y="3289"/>
                        <a:pt x="2727" y="3301"/>
                        <a:pt x="2761" y="3301"/>
                      </a:cubicBezTo>
                      <a:cubicBezTo>
                        <a:pt x="2772" y="3301"/>
                        <a:pt x="2786" y="3300"/>
                        <a:pt x="2801" y="3297"/>
                      </a:cubicBezTo>
                      <a:cubicBezTo>
                        <a:pt x="2844" y="3288"/>
                        <a:pt x="2875" y="3250"/>
                        <a:pt x="2918" y="3238"/>
                      </a:cubicBezTo>
                      <a:cubicBezTo>
                        <a:pt x="2936" y="3233"/>
                        <a:pt x="2953" y="3232"/>
                        <a:pt x="2970" y="3232"/>
                      </a:cubicBezTo>
                      <a:cubicBezTo>
                        <a:pt x="2976" y="3232"/>
                        <a:pt x="2983" y="3232"/>
                        <a:pt x="2989" y="3232"/>
                      </a:cubicBezTo>
                      <a:cubicBezTo>
                        <a:pt x="3012" y="3232"/>
                        <a:pt x="3035" y="3231"/>
                        <a:pt x="3059" y="3217"/>
                      </a:cubicBezTo>
                      <a:cubicBezTo>
                        <a:pt x="3078" y="3207"/>
                        <a:pt x="3090" y="3183"/>
                        <a:pt x="3113" y="3173"/>
                      </a:cubicBezTo>
                      <a:cubicBezTo>
                        <a:pt x="3123" y="3169"/>
                        <a:pt x="3133" y="3168"/>
                        <a:pt x="3143" y="3168"/>
                      </a:cubicBezTo>
                      <a:cubicBezTo>
                        <a:pt x="3150" y="3168"/>
                        <a:pt x="3157" y="3168"/>
                        <a:pt x="3164" y="3168"/>
                      </a:cubicBezTo>
                      <a:cubicBezTo>
                        <a:pt x="3171" y="3168"/>
                        <a:pt x="3178" y="3168"/>
                        <a:pt x="3185" y="3167"/>
                      </a:cubicBezTo>
                      <a:cubicBezTo>
                        <a:pt x="3216" y="3160"/>
                        <a:pt x="3282" y="3118"/>
                        <a:pt x="3327" y="3118"/>
                      </a:cubicBezTo>
                      <a:cubicBezTo>
                        <a:pt x="3347" y="3117"/>
                        <a:pt x="3364" y="3126"/>
                        <a:pt x="3371" y="3149"/>
                      </a:cubicBezTo>
                      <a:cubicBezTo>
                        <a:pt x="3434" y="3113"/>
                        <a:pt x="3451" y="3025"/>
                        <a:pt x="3478" y="2961"/>
                      </a:cubicBezTo>
                      <a:cubicBezTo>
                        <a:pt x="3496" y="2916"/>
                        <a:pt x="3500" y="2897"/>
                        <a:pt x="3542" y="2874"/>
                      </a:cubicBezTo>
                      <a:cubicBezTo>
                        <a:pt x="3576" y="2856"/>
                        <a:pt x="3618" y="2857"/>
                        <a:pt x="3653" y="2848"/>
                      </a:cubicBezTo>
                      <a:cubicBezTo>
                        <a:pt x="3790" y="2814"/>
                        <a:pt x="3952" y="2730"/>
                        <a:pt x="3998" y="2590"/>
                      </a:cubicBezTo>
                      <a:cubicBezTo>
                        <a:pt x="3998" y="2589"/>
                        <a:pt x="3998" y="2589"/>
                        <a:pt x="3999" y="2589"/>
                      </a:cubicBezTo>
                      <a:cubicBezTo>
                        <a:pt x="4005" y="2588"/>
                        <a:pt x="4011" y="2588"/>
                        <a:pt x="4017" y="2588"/>
                      </a:cubicBezTo>
                      <a:cubicBezTo>
                        <a:pt x="4052" y="2588"/>
                        <a:pt x="4095" y="2592"/>
                        <a:pt x="4136" y="2592"/>
                      </a:cubicBezTo>
                      <a:cubicBezTo>
                        <a:pt x="4190" y="2592"/>
                        <a:pt x="4243" y="2585"/>
                        <a:pt x="4276" y="2554"/>
                      </a:cubicBezTo>
                      <a:cubicBezTo>
                        <a:pt x="4299" y="2534"/>
                        <a:pt x="4305" y="2507"/>
                        <a:pt x="4314" y="2485"/>
                      </a:cubicBezTo>
                      <a:cubicBezTo>
                        <a:pt x="4322" y="2462"/>
                        <a:pt x="4334" y="2444"/>
                        <a:pt x="4368" y="2445"/>
                      </a:cubicBezTo>
                      <a:cubicBezTo>
                        <a:pt x="4368" y="2445"/>
                        <a:pt x="4369" y="2445"/>
                        <a:pt x="4369" y="2445"/>
                      </a:cubicBezTo>
                      <a:cubicBezTo>
                        <a:pt x="4404" y="2445"/>
                        <a:pt x="4417" y="2461"/>
                        <a:pt x="4436" y="2461"/>
                      </a:cubicBezTo>
                      <a:cubicBezTo>
                        <a:pt x="4447" y="2461"/>
                        <a:pt x="4459" y="2456"/>
                        <a:pt x="4480" y="2440"/>
                      </a:cubicBezTo>
                      <a:cubicBezTo>
                        <a:pt x="4530" y="2401"/>
                        <a:pt x="4548" y="2350"/>
                        <a:pt x="4548" y="2295"/>
                      </a:cubicBezTo>
                      <a:cubicBezTo>
                        <a:pt x="4548" y="2260"/>
                        <a:pt x="4540" y="2222"/>
                        <a:pt x="4530" y="2187"/>
                      </a:cubicBezTo>
                      <a:cubicBezTo>
                        <a:pt x="4518" y="2147"/>
                        <a:pt x="4510" y="2085"/>
                        <a:pt x="4489" y="2051"/>
                      </a:cubicBezTo>
                      <a:cubicBezTo>
                        <a:pt x="4462" y="2006"/>
                        <a:pt x="4411" y="2016"/>
                        <a:pt x="4381" y="1979"/>
                      </a:cubicBezTo>
                      <a:cubicBezTo>
                        <a:pt x="4365" y="1961"/>
                        <a:pt x="4360" y="1926"/>
                        <a:pt x="4360" y="1887"/>
                      </a:cubicBezTo>
                      <a:cubicBezTo>
                        <a:pt x="4360" y="1815"/>
                        <a:pt x="4378" y="1728"/>
                        <a:pt x="4393" y="1691"/>
                      </a:cubicBezTo>
                      <a:cubicBezTo>
                        <a:pt x="4403" y="1668"/>
                        <a:pt x="4417" y="1639"/>
                        <a:pt x="4434" y="1610"/>
                      </a:cubicBezTo>
                      <a:cubicBezTo>
                        <a:pt x="4432" y="1609"/>
                        <a:pt x="4429" y="1608"/>
                        <a:pt x="4428" y="1607"/>
                      </a:cubicBezTo>
                      <a:cubicBezTo>
                        <a:pt x="4316" y="1542"/>
                        <a:pt x="4508" y="1315"/>
                        <a:pt x="4323" y="1234"/>
                      </a:cubicBezTo>
                      <a:cubicBezTo>
                        <a:pt x="4188" y="1175"/>
                        <a:pt x="4069" y="1370"/>
                        <a:pt x="3998" y="1159"/>
                      </a:cubicBezTo>
                      <a:cubicBezTo>
                        <a:pt x="3973" y="1085"/>
                        <a:pt x="3989" y="1028"/>
                        <a:pt x="3947" y="956"/>
                      </a:cubicBezTo>
                      <a:cubicBezTo>
                        <a:pt x="3891" y="860"/>
                        <a:pt x="3741" y="800"/>
                        <a:pt x="3762" y="668"/>
                      </a:cubicBezTo>
                      <a:cubicBezTo>
                        <a:pt x="3775" y="587"/>
                        <a:pt x="3843" y="541"/>
                        <a:pt x="3852" y="466"/>
                      </a:cubicBezTo>
                      <a:cubicBezTo>
                        <a:pt x="3859" y="408"/>
                        <a:pt x="3812" y="295"/>
                        <a:pt x="3777" y="248"/>
                      </a:cubicBezTo>
                      <a:cubicBezTo>
                        <a:pt x="3750" y="214"/>
                        <a:pt x="3676" y="147"/>
                        <a:pt x="3645" y="126"/>
                      </a:cubicBezTo>
                      <a:cubicBezTo>
                        <a:pt x="3596" y="95"/>
                        <a:pt x="3558" y="81"/>
                        <a:pt x="3520" y="163"/>
                      </a:cubicBezTo>
                      <a:cubicBezTo>
                        <a:pt x="3490" y="228"/>
                        <a:pt x="3527" y="316"/>
                        <a:pt x="3494" y="380"/>
                      </a:cubicBezTo>
                      <a:cubicBezTo>
                        <a:pt x="3466" y="432"/>
                        <a:pt x="3401" y="476"/>
                        <a:pt x="3362" y="522"/>
                      </a:cubicBezTo>
                      <a:cubicBezTo>
                        <a:pt x="3262" y="640"/>
                        <a:pt x="3199" y="739"/>
                        <a:pt x="3059" y="644"/>
                      </a:cubicBezTo>
                      <a:cubicBezTo>
                        <a:pt x="2995" y="600"/>
                        <a:pt x="2954" y="559"/>
                        <a:pt x="2876" y="573"/>
                      </a:cubicBezTo>
                      <a:cubicBezTo>
                        <a:pt x="2777" y="590"/>
                        <a:pt x="2680" y="653"/>
                        <a:pt x="2576" y="600"/>
                      </a:cubicBezTo>
                      <a:cubicBezTo>
                        <a:pt x="2526" y="575"/>
                        <a:pt x="2479" y="489"/>
                        <a:pt x="2554" y="466"/>
                      </a:cubicBezTo>
                      <a:cubicBezTo>
                        <a:pt x="2609" y="449"/>
                        <a:pt x="2646" y="548"/>
                        <a:pt x="2691" y="535"/>
                      </a:cubicBezTo>
                      <a:cubicBezTo>
                        <a:pt x="2753" y="515"/>
                        <a:pt x="2706" y="401"/>
                        <a:pt x="2720" y="348"/>
                      </a:cubicBezTo>
                      <a:cubicBezTo>
                        <a:pt x="2732" y="298"/>
                        <a:pt x="2786" y="262"/>
                        <a:pt x="2788" y="202"/>
                      </a:cubicBezTo>
                      <a:cubicBezTo>
                        <a:pt x="2791" y="116"/>
                        <a:pt x="2671" y="16"/>
                        <a:pt x="2574" y="7"/>
                      </a:cubicBezTo>
                      <a:cubicBezTo>
                        <a:pt x="2508" y="0"/>
                        <a:pt x="2448" y="46"/>
                        <a:pt x="2400" y="87"/>
                      </a:cubicBezTo>
                      <a:cubicBezTo>
                        <a:pt x="2351" y="129"/>
                        <a:pt x="2282" y="161"/>
                        <a:pt x="2234" y="205"/>
                      </a:cubicBezTo>
                      <a:cubicBezTo>
                        <a:pt x="2176" y="258"/>
                        <a:pt x="2201" y="320"/>
                        <a:pt x="2147" y="371"/>
                      </a:cubicBezTo>
                      <a:cubicBezTo>
                        <a:pt x="2121" y="395"/>
                        <a:pt x="2066" y="385"/>
                        <a:pt x="2049" y="409"/>
                      </a:cubicBezTo>
                      <a:cubicBezTo>
                        <a:pt x="2030" y="436"/>
                        <a:pt x="2066" y="498"/>
                        <a:pt x="2045" y="522"/>
                      </a:cubicBezTo>
                      <a:cubicBezTo>
                        <a:pt x="1976" y="607"/>
                        <a:pt x="1762" y="436"/>
                        <a:pt x="1659" y="468"/>
                      </a:cubicBezTo>
                      <a:cubicBezTo>
                        <a:pt x="1603" y="485"/>
                        <a:pt x="1545" y="559"/>
                        <a:pt x="1500" y="466"/>
                      </a:cubicBezTo>
                      <a:cubicBezTo>
                        <a:pt x="1452" y="368"/>
                        <a:pt x="1620" y="246"/>
                        <a:pt x="1557" y="155"/>
                      </a:cubicBezTo>
                      <a:cubicBezTo>
                        <a:pt x="1482" y="48"/>
                        <a:pt x="1290" y="189"/>
                        <a:pt x="1227" y="229"/>
                      </a:cubicBezTo>
                      <a:cubicBezTo>
                        <a:pt x="1132" y="291"/>
                        <a:pt x="1024" y="295"/>
                        <a:pt x="926" y="341"/>
                      </a:cubicBezTo>
                      <a:cubicBezTo>
                        <a:pt x="916" y="402"/>
                        <a:pt x="960" y="378"/>
                        <a:pt x="971" y="419"/>
                      </a:cubicBezTo>
                      <a:cubicBezTo>
                        <a:pt x="986" y="476"/>
                        <a:pt x="975" y="454"/>
                        <a:pt x="966" y="507"/>
                      </a:cubicBezTo>
                      <a:cubicBezTo>
                        <a:pt x="960" y="545"/>
                        <a:pt x="933" y="534"/>
                        <a:pt x="945" y="583"/>
                      </a:cubicBezTo>
                      <a:cubicBezTo>
                        <a:pt x="952" y="614"/>
                        <a:pt x="978" y="622"/>
                        <a:pt x="995" y="649"/>
                      </a:cubicBezTo>
                      <a:cubicBezTo>
                        <a:pt x="1050" y="731"/>
                        <a:pt x="1159" y="906"/>
                        <a:pt x="1022" y="961"/>
                      </a:cubicBezTo>
                      <a:cubicBezTo>
                        <a:pt x="871" y="1023"/>
                        <a:pt x="781" y="929"/>
                        <a:pt x="674" y="863"/>
                      </a:cubicBezTo>
                      <a:cubicBezTo>
                        <a:pt x="583" y="809"/>
                        <a:pt x="356" y="820"/>
                        <a:pt x="263" y="868"/>
                      </a:cubicBezTo>
                      <a:cubicBezTo>
                        <a:pt x="258" y="919"/>
                        <a:pt x="266" y="957"/>
                        <a:pt x="266" y="996"/>
                      </a:cubicBezTo>
                      <a:cubicBezTo>
                        <a:pt x="285" y="1007"/>
                        <a:pt x="305" y="1019"/>
                        <a:pt x="326" y="1032"/>
                      </a:cubicBezTo>
                      <a:close/>
                    </a:path>
                  </a:pathLst>
                </a:custGeom>
                <a:solidFill>
                  <a:srgbClr val="D9DADF"/>
                </a:solidFill>
                <a:ln>
                  <a:solidFill>
                    <a:schemeClr val="bg1"/>
                  </a:solidFill>
                </a:ln>
              </p:spPr>
              <p:txBody>
                <a:bodyPr vert="horz" wrap="square" lIns="137160" tIns="68580" rIns="137160" bIns="68580" numCol="1" anchor="t" anchorCtr="0" compatLnSpc="1">
                  <a:prstTxWarp prst="textNoShape">
                    <a:avLst/>
                  </a:prstTxWarp>
                </a:bodyPr>
                <a:lstStyle/>
                <a:p>
                  <a:endParaRPr lang="en-US" sz="2700">
                    <a:solidFill>
                      <a:schemeClr val="tx2"/>
                    </a:solidFill>
                  </a:endParaRPr>
                </a:p>
              </p:txBody>
            </p:sp>
          </p:grpSp>
          <p:sp>
            <p:nvSpPr>
              <p:cNvPr id="51" name="Text Placeholder 4">
                <a:extLst>
                  <a:ext uri="{FF2B5EF4-FFF2-40B4-BE49-F238E27FC236}">
                    <a16:creationId xmlns:a16="http://schemas.microsoft.com/office/drawing/2014/main" id="{6412952B-3C44-E041-88DF-352D1E829EA7}"/>
                  </a:ext>
                </a:extLst>
              </p:cNvPr>
              <p:cNvSpPr txBox="1">
                <a:spLocks/>
              </p:cNvSpPr>
              <p:nvPr/>
            </p:nvSpPr>
            <p:spPr>
              <a:xfrm>
                <a:off x="5639575" y="1611037"/>
                <a:ext cx="830340" cy="319395"/>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err="1">
                    <a:solidFill>
                      <a:schemeClr val="tx2"/>
                    </a:solidFill>
                    <a:latin typeface="Source Sans Pro Light" panose="020B0403030403020204" pitchFamily="34" charset="0"/>
                  </a:rPr>
                  <a:t>Brugge</a:t>
                </a:r>
                <a:endParaRPr lang="en-US" sz="1650" b="0" dirty="0">
                  <a:solidFill>
                    <a:schemeClr val="tx2"/>
                  </a:solidFill>
                  <a:latin typeface="Source Sans Pro Light" panose="020B0403030403020204" pitchFamily="34" charset="0"/>
                </a:endParaRPr>
              </a:p>
            </p:txBody>
          </p:sp>
          <p:sp>
            <p:nvSpPr>
              <p:cNvPr id="52" name="Text Placeholder 4">
                <a:extLst>
                  <a:ext uri="{FF2B5EF4-FFF2-40B4-BE49-F238E27FC236}">
                    <a16:creationId xmlns:a16="http://schemas.microsoft.com/office/drawing/2014/main" id="{AD2C4E79-6466-B749-AB76-439FC9FE56F4}"/>
                  </a:ext>
                </a:extLst>
              </p:cNvPr>
              <p:cNvSpPr txBox="1">
                <a:spLocks/>
              </p:cNvSpPr>
              <p:nvPr/>
            </p:nvSpPr>
            <p:spPr>
              <a:xfrm>
                <a:off x="6732880" y="2028481"/>
                <a:ext cx="830340" cy="319395"/>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Gent</a:t>
                </a:r>
                <a:endParaRPr lang="en-US" sz="1650" b="0" dirty="0">
                  <a:solidFill>
                    <a:schemeClr val="tx2"/>
                  </a:solidFill>
                  <a:latin typeface="Source Sans Pro Light" panose="020B0403030403020204" pitchFamily="34" charset="0"/>
                </a:endParaRPr>
              </a:p>
            </p:txBody>
          </p:sp>
          <p:sp>
            <p:nvSpPr>
              <p:cNvPr id="53" name="Text Placeholder 4">
                <a:extLst>
                  <a:ext uri="{FF2B5EF4-FFF2-40B4-BE49-F238E27FC236}">
                    <a16:creationId xmlns:a16="http://schemas.microsoft.com/office/drawing/2014/main" id="{2B4387B0-BBE8-3745-A0E9-1DEE36803F16}"/>
                  </a:ext>
                </a:extLst>
              </p:cNvPr>
              <p:cNvSpPr txBox="1">
                <a:spLocks/>
              </p:cNvSpPr>
              <p:nvPr/>
            </p:nvSpPr>
            <p:spPr>
              <a:xfrm>
                <a:off x="7797016" y="1496114"/>
                <a:ext cx="1093979" cy="319395"/>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Antwerp</a:t>
                </a:r>
                <a:endParaRPr lang="en-US" sz="1650" b="0" dirty="0">
                  <a:solidFill>
                    <a:schemeClr val="tx2"/>
                  </a:solidFill>
                  <a:latin typeface="Source Sans Pro Light" panose="020B0403030403020204" pitchFamily="34" charset="0"/>
                </a:endParaRPr>
              </a:p>
            </p:txBody>
          </p:sp>
          <p:sp>
            <p:nvSpPr>
              <p:cNvPr id="54" name="Text Placeholder 4">
                <a:extLst>
                  <a:ext uri="{FF2B5EF4-FFF2-40B4-BE49-F238E27FC236}">
                    <a16:creationId xmlns:a16="http://schemas.microsoft.com/office/drawing/2014/main" id="{DC7F7D2C-B2F1-A440-96CA-46D7F7CBB02E}"/>
                  </a:ext>
                </a:extLst>
              </p:cNvPr>
              <p:cNvSpPr txBox="1">
                <a:spLocks/>
              </p:cNvSpPr>
              <p:nvPr/>
            </p:nvSpPr>
            <p:spPr>
              <a:xfrm>
                <a:off x="9575470" y="2306777"/>
                <a:ext cx="1093979" cy="319395"/>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Hasselt</a:t>
                </a:r>
                <a:endParaRPr lang="en-US" sz="1650" b="0" dirty="0">
                  <a:solidFill>
                    <a:schemeClr val="tx2"/>
                  </a:solidFill>
                  <a:latin typeface="Source Sans Pro Light" panose="020B0403030403020204" pitchFamily="34" charset="0"/>
                </a:endParaRPr>
              </a:p>
            </p:txBody>
          </p:sp>
          <p:sp>
            <p:nvSpPr>
              <p:cNvPr id="55" name="Text Placeholder 4">
                <a:extLst>
                  <a:ext uri="{FF2B5EF4-FFF2-40B4-BE49-F238E27FC236}">
                    <a16:creationId xmlns:a16="http://schemas.microsoft.com/office/drawing/2014/main" id="{29F266F2-59C7-6A43-B572-71528FE1405A}"/>
                  </a:ext>
                </a:extLst>
              </p:cNvPr>
              <p:cNvSpPr txBox="1">
                <a:spLocks/>
              </p:cNvSpPr>
              <p:nvPr/>
            </p:nvSpPr>
            <p:spPr>
              <a:xfrm>
                <a:off x="8631253" y="3757890"/>
                <a:ext cx="1093979" cy="319395"/>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Namur</a:t>
                </a:r>
                <a:endParaRPr lang="en-US" sz="1650" b="0" dirty="0">
                  <a:solidFill>
                    <a:schemeClr val="tx2"/>
                  </a:solidFill>
                  <a:latin typeface="Source Sans Pro Light" panose="020B0403030403020204" pitchFamily="34" charset="0"/>
                </a:endParaRPr>
              </a:p>
            </p:txBody>
          </p:sp>
          <p:sp>
            <p:nvSpPr>
              <p:cNvPr id="56" name="Text Placeholder 4">
                <a:extLst>
                  <a:ext uri="{FF2B5EF4-FFF2-40B4-BE49-F238E27FC236}">
                    <a16:creationId xmlns:a16="http://schemas.microsoft.com/office/drawing/2014/main" id="{E53D1447-5E9E-CB4A-A0B0-67AEBFD05688}"/>
                  </a:ext>
                </a:extLst>
              </p:cNvPr>
              <p:cNvSpPr txBox="1">
                <a:spLocks/>
              </p:cNvSpPr>
              <p:nvPr/>
            </p:nvSpPr>
            <p:spPr>
              <a:xfrm>
                <a:off x="10251332" y="5934560"/>
                <a:ext cx="1093979" cy="319395"/>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Arlon</a:t>
                </a:r>
                <a:endParaRPr lang="en-US" sz="1650" dirty="0">
                  <a:solidFill>
                    <a:schemeClr val="tx2"/>
                  </a:solidFill>
                  <a:latin typeface="Source Sans Pro Light" panose="020B0403030403020204" pitchFamily="34" charset="0"/>
                </a:endParaRPr>
              </a:p>
            </p:txBody>
          </p:sp>
          <p:sp>
            <p:nvSpPr>
              <p:cNvPr id="57" name="Text Placeholder 4">
                <a:extLst>
                  <a:ext uri="{FF2B5EF4-FFF2-40B4-BE49-F238E27FC236}">
                    <a16:creationId xmlns:a16="http://schemas.microsoft.com/office/drawing/2014/main" id="{26070452-7B01-2E4E-A7AB-1296576E01F6}"/>
                  </a:ext>
                </a:extLst>
              </p:cNvPr>
              <p:cNvSpPr txBox="1">
                <a:spLocks/>
              </p:cNvSpPr>
              <p:nvPr/>
            </p:nvSpPr>
            <p:spPr>
              <a:xfrm>
                <a:off x="6822331" y="3738012"/>
                <a:ext cx="1093979" cy="319395"/>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Mons</a:t>
                </a:r>
                <a:endParaRPr lang="en-US" sz="1650" b="0" dirty="0">
                  <a:solidFill>
                    <a:schemeClr val="tx2"/>
                  </a:solidFill>
                  <a:latin typeface="Source Sans Pro Light" panose="020B0403030403020204" pitchFamily="34" charset="0"/>
                </a:endParaRPr>
              </a:p>
            </p:txBody>
          </p:sp>
        </p:grpSp>
        <p:sp>
          <p:nvSpPr>
            <p:cNvPr id="20" name="Freeform 5">
              <a:extLst>
                <a:ext uri="{FF2B5EF4-FFF2-40B4-BE49-F238E27FC236}">
                  <a16:creationId xmlns:a16="http://schemas.microsoft.com/office/drawing/2014/main" id="{A7530C2B-2AB3-D348-89B0-2182A18B7020}"/>
                </a:ext>
              </a:extLst>
            </p:cNvPr>
            <p:cNvSpPr>
              <a:spLocks noEditPoints="1"/>
            </p:cNvSpPr>
            <p:nvPr/>
          </p:nvSpPr>
          <p:spPr bwMode="auto">
            <a:xfrm>
              <a:off x="5488916" y="1138929"/>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1" name="Freeform 5">
              <a:extLst>
                <a:ext uri="{FF2B5EF4-FFF2-40B4-BE49-F238E27FC236}">
                  <a16:creationId xmlns:a16="http://schemas.microsoft.com/office/drawing/2014/main" id="{61A9588B-3A18-BC49-976C-8E9B0D3D963B}"/>
                </a:ext>
              </a:extLst>
            </p:cNvPr>
            <p:cNvSpPr>
              <a:spLocks noEditPoints="1"/>
            </p:cNvSpPr>
            <p:nvPr/>
          </p:nvSpPr>
          <p:spPr bwMode="auto">
            <a:xfrm>
              <a:off x="4964735" y="1941237"/>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2" name="Freeform 5">
              <a:extLst>
                <a:ext uri="{FF2B5EF4-FFF2-40B4-BE49-F238E27FC236}">
                  <a16:creationId xmlns:a16="http://schemas.microsoft.com/office/drawing/2014/main" id="{11659825-9E2D-0748-B10E-59B9602CACF4}"/>
                </a:ext>
              </a:extLst>
            </p:cNvPr>
            <p:cNvSpPr>
              <a:spLocks noEditPoints="1"/>
            </p:cNvSpPr>
            <p:nvPr/>
          </p:nvSpPr>
          <p:spPr bwMode="auto">
            <a:xfrm>
              <a:off x="9690236" y="1732494"/>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3" name="Freeform 5">
              <a:extLst>
                <a:ext uri="{FF2B5EF4-FFF2-40B4-BE49-F238E27FC236}">
                  <a16:creationId xmlns:a16="http://schemas.microsoft.com/office/drawing/2014/main" id="{5B3BA6D4-AE97-3942-B58A-1339503D8908}"/>
                </a:ext>
              </a:extLst>
            </p:cNvPr>
            <p:cNvSpPr>
              <a:spLocks noEditPoints="1"/>
            </p:cNvSpPr>
            <p:nvPr/>
          </p:nvSpPr>
          <p:spPr bwMode="auto">
            <a:xfrm>
              <a:off x="6207126" y="2537585"/>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4" name="Freeform 5">
              <a:extLst>
                <a:ext uri="{FF2B5EF4-FFF2-40B4-BE49-F238E27FC236}">
                  <a16:creationId xmlns:a16="http://schemas.microsoft.com/office/drawing/2014/main" id="{027ACB00-5D4D-1144-B608-E4390901317B}"/>
                </a:ext>
              </a:extLst>
            </p:cNvPr>
            <p:cNvSpPr>
              <a:spLocks noEditPoints="1"/>
            </p:cNvSpPr>
            <p:nvPr/>
          </p:nvSpPr>
          <p:spPr bwMode="auto">
            <a:xfrm>
              <a:off x="7479335" y="2845698"/>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5" name="Freeform 5">
              <a:extLst>
                <a:ext uri="{FF2B5EF4-FFF2-40B4-BE49-F238E27FC236}">
                  <a16:creationId xmlns:a16="http://schemas.microsoft.com/office/drawing/2014/main" id="{CE487C37-3A5D-9446-876B-E0B31696C159}"/>
                </a:ext>
              </a:extLst>
            </p:cNvPr>
            <p:cNvSpPr>
              <a:spLocks noEditPoints="1"/>
            </p:cNvSpPr>
            <p:nvPr/>
          </p:nvSpPr>
          <p:spPr bwMode="auto">
            <a:xfrm>
              <a:off x="7996170" y="2994785"/>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6" name="Freeform 5">
              <a:extLst>
                <a:ext uri="{FF2B5EF4-FFF2-40B4-BE49-F238E27FC236}">
                  <a16:creationId xmlns:a16="http://schemas.microsoft.com/office/drawing/2014/main" id="{D3FD2C3A-EA91-174F-BF13-07AB62E82387}"/>
                </a:ext>
              </a:extLst>
            </p:cNvPr>
            <p:cNvSpPr>
              <a:spLocks noEditPoints="1"/>
            </p:cNvSpPr>
            <p:nvPr/>
          </p:nvSpPr>
          <p:spPr bwMode="auto">
            <a:xfrm>
              <a:off x="7588665" y="2328863"/>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7" name="Freeform 5">
              <a:extLst>
                <a:ext uri="{FF2B5EF4-FFF2-40B4-BE49-F238E27FC236}">
                  <a16:creationId xmlns:a16="http://schemas.microsoft.com/office/drawing/2014/main" id="{8E5FC3CB-02E2-464D-BB70-5B763CE976FE}"/>
                </a:ext>
              </a:extLst>
            </p:cNvPr>
            <p:cNvSpPr>
              <a:spLocks noEditPoints="1"/>
            </p:cNvSpPr>
            <p:nvPr/>
          </p:nvSpPr>
          <p:spPr bwMode="auto">
            <a:xfrm>
              <a:off x="7081769" y="1980993"/>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8" name="Freeform 5">
              <a:extLst>
                <a:ext uri="{FF2B5EF4-FFF2-40B4-BE49-F238E27FC236}">
                  <a16:creationId xmlns:a16="http://schemas.microsoft.com/office/drawing/2014/main" id="{924970D2-24FE-7244-840C-98FD7AC5D465}"/>
                </a:ext>
              </a:extLst>
            </p:cNvPr>
            <p:cNvSpPr>
              <a:spLocks noEditPoints="1"/>
            </p:cNvSpPr>
            <p:nvPr/>
          </p:nvSpPr>
          <p:spPr bwMode="auto">
            <a:xfrm>
              <a:off x="6290450" y="1585010"/>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29" name="Freeform 5">
              <a:extLst>
                <a:ext uri="{FF2B5EF4-FFF2-40B4-BE49-F238E27FC236}">
                  <a16:creationId xmlns:a16="http://schemas.microsoft.com/office/drawing/2014/main" id="{2509FE91-D5D1-114A-8874-C0F6A93CF002}"/>
                </a:ext>
              </a:extLst>
            </p:cNvPr>
            <p:cNvSpPr>
              <a:spLocks noEditPoints="1"/>
            </p:cNvSpPr>
            <p:nvPr/>
          </p:nvSpPr>
          <p:spPr bwMode="auto">
            <a:xfrm>
              <a:off x="7697995" y="1036776"/>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0" name="Freeform 5">
              <a:extLst>
                <a:ext uri="{FF2B5EF4-FFF2-40B4-BE49-F238E27FC236}">
                  <a16:creationId xmlns:a16="http://schemas.microsoft.com/office/drawing/2014/main" id="{BD085DFA-7378-4C4C-97FD-315DA8C61432}"/>
                </a:ext>
              </a:extLst>
            </p:cNvPr>
            <p:cNvSpPr>
              <a:spLocks noEditPoints="1"/>
            </p:cNvSpPr>
            <p:nvPr/>
          </p:nvSpPr>
          <p:spPr bwMode="auto">
            <a:xfrm>
              <a:off x="7558847" y="1672880"/>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1" name="Freeform 5">
              <a:extLst>
                <a:ext uri="{FF2B5EF4-FFF2-40B4-BE49-F238E27FC236}">
                  <a16:creationId xmlns:a16="http://schemas.microsoft.com/office/drawing/2014/main" id="{4C59894D-D819-A640-8AE3-8A98CD4BEE9D}"/>
                </a:ext>
              </a:extLst>
            </p:cNvPr>
            <p:cNvSpPr>
              <a:spLocks noEditPoints="1"/>
            </p:cNvSpPr>
            <p:nvPr/>
          </p:nvSpPr>
          <p:spPr bwMode="auto">
            <a:xfrm>
              <a:off x="8622334" y="1006959"/>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2" name="Freeform 5">
              <a:extLst>
                <a:ext uri="{FF2B5EF4-FFF2-40B4-BE49-F238E27FC236}">
                  <a16:creationId xmlns:a16="http://schemas.microsoft.com/office/drawing/2014/main" id="{2C21E335-9679-B04D-AF53-495DD98214C5}"/>
                </a:ext>
              </a:extLst>
            </p:cNvPr>
            <p:cNvSpPr>
              <a:spLocks noEditPoints="1"/>
            </p:cNvSpPr>
            <p:nvPr/>
          </p:nvSpPr>
          <p:spPr bwMode="auto">
            <a:xfrm>
              <a:off x="9457221" y="1633124"/>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3" name="Freeform 5">
              <a:extLst>
                <a:ext uri="{FF2B5EF4-FFF2-40B4-BE49-F238E27FC236}">
                  <a16:creationId xmlns:a16="http://schemas.microsoft.com/office/drawing/2014/main" id="{FE3A4562-92AD-344D-B3DA-1F518FC23EF7}"/>
                </a:ext>
              </a:extLst>
            </p:cNvPr>
            <p:cNvSpPr>
              <a:spLocks noEditPoints="1"/>
            </p:cNvSpPr>
            <p:nvPr/>
          </p:nvSpPr>
          <p:spPr bwMode="auto">
            <a:xfrm>
              <a:off x="9894543" y="2955028"/>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4" name="Freeform 5">
              <a:extLst>
                <a:ext uri="{FF2B5EF4-FFF2-40B4-BE49-F238E27FC236}">
                  <a16:creationId xmlns:a16="http://schemas.microsoft.com/office/drawing/2014/main" id="{D481E4EC-358C-BA4D-8FE3-1667A63452C6}"/>
                </a:ext>
              </a:extLst>
            </p:cNvPr>
            <p:cNvSpPr>
              <a:spLocks noEditPoints="1"/>
            </p:cNvSpPr>
            <p:nvPr/>
          </p:nvSpPr>
          <p:spPr bwMode="auto">
            <a:xfrm>
              <a:off x="7886839" y="3611010"/>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5" name="Freeform 5">
              <a:extLst>
                <a:ext uri="{FF2B5EF4-FFF2-40B4-BE49-F238E27FC236}">
                  <a16:creationId xmlns:a16="http://schemas.microsoft.com/office/drawing/2014/main" id="{D4C8BD34-42A7-834A-BA1A-D501C0BE0888}"/>
                </a:ext>
              </a:extLst>
            </p:cNvPr>
            <p:cNvSpPr>
              <a:spLocks noEditPoints="1"/>
            </p:cNvSpPr>
            <p:nvPr/>
          </p:nvSpPr>
          <p:spPr bwMode="auto">
            <a:xfrm>
              <a:off x="7648300" y="3541436"/>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6" name="Freeform 5">
              <a:extLst>
                <a:ext uri="{FF2B5EF4-FFF2-40B4-BE49-F238E27FC236}">
                  <a16:creationId xmlns:a16="http://schemas.microsoft.com/office/drawing/2014/main" id="{EED47034-E9FB-554D-AA0E-07B2A560BE1E}"/>
                </a:ext>
              </a:extLst>
            </p:cNvPr>
            <p:cNvSpPr>
              <a:spLocks noEditPoints="1"/>
            </p:cNvSpPr>
            <p:nvPr/>
          </p:nvSpPr>
          <p:spPr bwMode="auto">
            <a:xfrm>
              <a:off x="7807326" y="2090324"/>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7" name="Freeform 5">
              <a:extLst>
                <a:ext uri="{FF2B5EF4-FFF2-40B4-BE49-F238E27FC236}">
                  <a16:creationId xmlns:a16="http://schemas.microsoft.com/office/drawing/2014/main" id="{8799FBDD-CE33-B143-A0CE-DF5F27CEE70D}"/>
                </a:ext>
              </a:extLst>
            </p:cNvPr>
            <p:cNvSpPr>
              <a:spLocks noEditPoints="1"/>
            </p:cNvSpPr>
            <p:nvPr/>
          </p:nvSpPr>
          <p:spPr bwMode="auto">
            <a:xfrm>
              <a:off x="8075682" y="2090324"/>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8" name="Freeform 5">
              <a:extLst>
                <a:ext uri="{FF2B5EF4-FFF2-40B4-BE49-F238E27FC236}">
                  <a16:creationId xmlns:a16="http://schemas.microsoft.com/office/drawing/2014/main" id="{FA010772-C454-504B-9308-543666B8B14F}"/>
                </a:ext>
              </a:extLst>
            </p:cNvPr>
            <p:cNvSpPr>
              <a:spLocks noEditPoints="1"/>
            </p:cNvSpPr>
            <p:nvPr/>
          </p:nvSpPr>
          <p:spPr bwMode="auto">
            <a:xfrm>
              <a:off x="5822983" y="2160488"/>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3"/>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39" name="Freeform 5">
              <a:extLst>
                <a:ext uri="{FF2B5EF4-FFF2-40B4-BE49-F238E27FC236}">
                  <a16:creationId xmlns:a16="http://schemas.microsoft.com/office/drawing/2014/main" id="{A2118D24-5395-8941-AA3A-6613EDEACDA6}"/>
                </a:ext>
              </a:extLst>
            </p:cNvPr>
            <p:cNvSpPr>
              <a:spLocks noEditPoints="1"/>
            </p:cNvSpPr>
            <p:nvPr/>
          </p:nvSpPr>
          <p:spPr bwMode="auto">
            <a:xfrm>
              <a:off x="6071462" y="1365358"/>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3"/>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0" name="Freeform 5">
              <a:extLst>
                <a:ext uri="{FF2B5EF4-FFF2-40B4-BE49-F238E27FC236}">
                  <a16:creationId xmlns:a16="http://schemas.microsoft.com/office/drawing/2014/main" id="{D1C32BBC-25CB-CB40-8956-25D673BB3EF9}"/>
                </a:ext>
              </a:extLst>
            </p:cNvPr>
            <p:cNvSpPr>
              <a:spLocks noEditPoints="1"/>
            </p:cNvSpPr>
            <p:nvPr/>
          </p:nvSpPr>
          <p:spPr bwMode="auto">
            <a:xfrm>
              <a:off x="6836775" y="1484627"/>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3"/>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1" name="Freeform 5">
              <a:extLst>
                <a:ext uri="{FF2B5EF4-FFF2-40B4-BE49-F238E27FC236}">
                  <a16:creationId xmlns:a16="http://schemas.microsoft.com/office/drawing/2014/main" id="{6DD70579-8236-C348-A65E-EE384485AD34}"/>
                </a:ext>
              </a:extLst>
            </p:cNvPr>
            <p:cNvSpPr>
              <a:spLocks noEditPoints="1"/>
            </p:cNvSpPr>
            <p:nvPr/>
          </p:nvSpPr>
          <p:spPr bwMode="auto">
            <a:xfrm>
              <a:off x="6503416" y="1573952"/>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3"/>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2" name="Freeform 5">
              <a:extLst>
                <a:ext uri="{FF2B5EF4-FFF2-40B4-BE49-F238E27FC236}">
                  <a16:creationId xmlns:a16="http://schemas.microsoft.com/office/drawing/2014/main" id="{FEA58B2A-6C3A-A44C-A3D9-0FC2C9C3528B}"/>
                </a:ext>
              </a:extLst>
            </p:cNvPr>
            <p:cNvSpPr>
              <a:spLocks noEditPoints="1"/>
            </p:cNvSpPr>
            <p:nvPr/>
          </p:nvSpPr>
          <p:spPr bwMode="auto">
            <a:xfrm>
              <a:off x="7761113" y="1713228"/>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3"/>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3" name="Freeform 5">
              <a:extLst>
                <a:ext uri="{FF2B5EF4-FFF2-40B4-BE49-F238E27FC236}">
                  <a16:creationId xmlns:a16="http://schemas.microsoft.com/office/drawing/2014/main" id="{B0F1585C-350F-6142-84DB-8ACB096CC755}"/>
                </a:ext>
              </a:extLst>
            </p:cNvPr>
            <p:cNvSpPr>
              <a:spLocks noEditPoints="1"/>
            </p:cNvSpPr>
            <p:nvPr/>
          </p:nvSpPr>
          <p:spPr bwMode="auto">
            <a:xfrm>
              <a:off x="9242043" y="1375297"/>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3"/>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4" name="Freeform 5">
              <a:extLst>
                <a:ext uri="{FF2B5EF4-FFF2-40B4-BE49-F238E27FC236}">
                  <a16:creationId xmlns:a16="http://schemas.microsoft.com/office/drawing/2014/main" id="{DFF70B38-A53F-3F44-A3DE-1111463509E5}"/>
                </a:ext>
              </a:extLst>
            </p:cNvPr>
            <p:cNvSpPr>
              <a:spLocks noEditPoints="1"/>
            </p:cNvSpPr>
            <p:nvPr/>
          </p:nvSpPr>
          <p:spPr bwMode="auto">
            <a:xfrm>
              <a:off x="7790625" y="3058583"/>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5"/>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5" name="Freeform 5">
              <a:extLst>
                <a:ext uri="{FF2B5EF4-FFF2-40B4-BE49-F238E27FC236}">
                  <a16:creationId xmlns:a16="http://schemas.microsoft.com/office/drawing/2014/main" id="{9A68D54E-A397-9049-9E86-7F85396D0FB5}"/>
                </a:ext>
              </a:extLst>
            </p:cNvPr>
            <p:cNvSpPr>
              <a:spLocks noEditPoints="1"/>
            </p:cNvSpPr>
            <p:nvPr/>
          </p:nvSpPr>
          <p:spPr bwMode="auto">
            <a:xfrm>
              <a:off x="5375722" y="2118813"/>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5"/>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6" name="Freeform 5">
              <a:extLst>
                <a:ext uri="{FF2B5EF4-FFF2-40B4-BE49-F238E27FC236}">
                  <a16:creationId xmlns:a16="http://schemas.microsoft.com/office/drawing/2014/main" id="{A0244CCC-7B39-D34C-BEA7-7A0B3D4BFA1E}"/>
                </a:ext>
              </a:extLst>
            </p:cNvPr>
            <p:cNvSpPr>
              <a:spLocks noEditPoints="1"/>
            </p:cNvSpPr>
            <p:nvPr/>
          </p:nvSpPr>
          <p:spPr bwMode="auto">
            <a:xfrm>
              <a:off x="9140258" y="1119277"/>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rgbClr val="F1A79E"/>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7" name="Freeform 5">
              <a:extLst>
                <a:ext uri="{FF2B5EF4-FFF2-40B4-BE49-F238E27FC236}">
                  <a16:creationId xmlns:a16="http://schemas.microsoft.com/office/drawing/2014/main" id="{A6895416-F038-FF49-8FC3-CF65CA682D90}"/>
                </a:ext>
              </a:extLst>
            </p:cNvPr>
            <p:cNvSpPr>
              <a:spLocks noEditPoints="1"/>
            </p:cNvSpPr>
            <p:nvPr/>
          </p:nvSpPr>
          <p:spPr bwMode="auto">
            <a:xfrm>
              <a:off x="9925712" y="1656478"/>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8" name="Freeform 5">
              <a:extLst>
                <a:ext uri="{FF2B5EF4-FFF2-40B4-BE49-F238E27FC236}">
                  <a16:creationId xmlns:a16="http://schemas.microsoft.com/office/drawing/2014/main" id="{935FE9DB-4799-894E-8EA2-317325EEDCC8}"/>
                </a:ext>
              </a:extLst>
            </p:cNvPr>
            <p:cNvSpPr>
              <a:spLocks noEditPoints="1"/>
            </p:cNvSpPr>
            <p:nvPr/>
          </p:nvSpPr>
          <p:spPr bwMode="auto">
            <a:xfrm>
              <a:off x="9668571" y="3002323"/>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
          <p:nvSpPr>
            <p:cNvPr id="49" name="Freeform 5">
              <a:extLst>
                <a:ext uri="{FF2B5EF4-FFF2-40B4-BE49-F238E27FC236}">
                  <a16:creationId xmlns:a16="http://schemas.microsoft.com/office/drawing/2014/main" id="{1C7B9181-655C-DF44-9D50-0B820349EBCA}"/>
                </a:ext>
              </a:extLst>
            </p:cNvPr>
            <p:cNvSpPr>
              <a:spLocks noEditPoints="1"/>
            </p:cNvSpPr>
            <p:nvPr/>
          </p:nvSpPr>
          <p:spPr bwMode="auto">
            <a:xfrm>
              <a:off x="6568027" y="3202021"/>
              <a:ext cx="286444" cy="404130"/>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2"/>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grpSp>
      <p:sp>
        <p:nvSpPr>
          <p:cNvPr id="69" name="Text Placeholder 4">
            <a:extLst>
              <a:ext uri="{FF2B5EF4-FFF2-40B4-BE49-F238E27FC236}">
                <a16:creationId xmlns:a16="http://schemas.microsoft.com/office/drawing/2014/main" id="{CF97F9B9-470E-9F42-BD50-2B695205E10A}"/>
              </a:ext>
            </a:extLst>
          </p:cNvPr>
          <p:cNvSpPr txBox="1">
            <a:spLocks/>
          </p:cNvSpPr>
          <p:nvPr/>
        </p:nvSpPr>
        <p:spPr>
          <a:xfrm>
            <a:off x="11090039" y="3803329"/>
            <a:ext cx="1640969" cy="479093"/>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Brussels</a:t>
            </a:r>
            <a:endParaRPr lang="en-US" sz="1650" b="0" dirty="0">
              <a:solidFill>
                <a:schemeClr val="tx2"/>
              </a:solidFill>
              <a:latin typeface="Source Sans Pro Light" panose="020B0403030403020204" pitchFamily="34" charset="0"/>
            </a:endParaRPr>
          </a:p>
        </p:txBody>
      </p:sp>
      <p:sp>
        <p:nvSpPr>
          <p:cNvPr id="70" name="Text Placeholder 4">
            <a:extLst>
              <a:ext uri="{FF2B5EF4-FFF2-40B4-BE49-F238E27FC236}">
                <a16:creationId xmlns:a16="http://schemas.microsoft.com/office/drawing/2014/main" id="{59678FEC-15EE-F048-9D2B-133A1B982707}"/>
              </a:ext>
            </a:extLst>
          </p:cNvPr>
          <p:cNvSpPr txBox="1">
            <a:spLocks/>
          </p:cNvSpPr>
          <p:nvPr/>
        </p:nvSpPr>
        <p:spPr>
          <a:xfrm>
            <a:off x="14712853" y="4906573"/>
            <a:ext cx="1640969" cy="479093"/>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Liège</a:t>
            </a:r>
            <a:endParaRPr lang="en-US" sz="1650" b="0" dirty="0">
              <a:solidFill>
                <a:schemeClr val="tx2"/>
              </a:solidFill>
              <a:latin typeface="Source Sans Pro Light" panose="020B0403030403020204" pitchFamily="34" charset="0"/>
            </a:endParaRPr>
          </a:p>
        </p:txBody>
      </p:sp>
      <p:sp>
        <p:nvSpPr>
          <p:cNvPr id="71" name="Text Placeholder 4">
            <a:extLst>
              <a:ext uri="{FF2B5EF4-FFF2-40B4-BE49-F238E27FC236}">
                <a16:creationId xmlns:a16="http://schemas.microsoft.com/office/drawing/2014/main" id="{8600FD66-0421-2940-AA4B-8B85AF86564F}"/>
              </a:ext>
            </a:extLst>
          </p:cNvPr>
          <p:cNvSpPr txBox="1">
            <a:spLocks/>
          </p:cNvSpPr>
          <p:nvPr/>
        </p:nvSpPr>
        <p:spPr>
          <a:xfrm>
            <a:off x="11030404" y="5711642"/>
            <a:ext cx="1640969" cy="479093"/>
          </a:xfrm>
          <a:prstGeom prst="rect">
            <a:avLst/>
          </a:prstGeom>
        </p:spPr>
        <p:txBody>
          <a:bodyPr vert="horz" lIns="137160" tIns="68580" rIns="137160" bIns="6858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1" kern="1200" cap="none" baseline="0">
                <a:solidFill>
                  <a:schemeClr val="tx1"/>
                </a:solidFill>
                <a:latin typeface="+mj-lt"/>
                <a:ea typeface="+mn-ea"/>
                <a:cs typeface="Arial" panose="020B0604020202020204" pitchFamily="34" charset="0"/>
              </a:defRPr>
            </a:lvl1pPr>
            <a:lvl2pPr marL="0" marR="0" indent="0" algn="l" defTabSz="914400" rtl="0" eaLnBrk="1" fontAlgn="auto" latinLnBrk="0" hangingPunct="1">
              <a:lnSpc>
                <a:spcPct val="100000"/>
              </a:lnSpc>
              <a:spcBef>
                <a:spcPct val="20000"/>
              </a:spcBef>
              <a:spcAft>
                <a:spcPts val="0"/>
              </a:spcAft>
              <a:buClr>
                <a:schemeClr val="tx1"/>
              </a:buClr>
              <a:buSzPct val="100000"/>
              <a:buFont typeface="Arial" panose="020B0604020202020204" pitchFamily="34" charset="0"/>
              <a:buNone/>
              <a:tabLst/>
              <a:defRPr sz="1600" kern="1200" baseline="0">
                <a:solidFill>
                  <a:schemeClr val="tx1"/>
                </a:solidFill>
                <a:latin typeface="+mj-lt"/>
                <a:ea typeface="+mn-ea"/>
                <a:cs typeface="Arial" panose="020B0604020202020204" pitchFamily="34" charset="0"/>
              </a:defRPr>
            </a:lvl2pPr>
            <a:lvl3pPr marL="166688" marR="0" indent="-166688"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3pPr>
            <a:lvl4pPr marL="381000" marR="0" indent="-2143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4pPr>
            <a:lvl5pPr marL="557213" marR="0" indent="-176213" algn="l" defTabSz="914400" rtl="0" eaLnBrk="1" fontAlgn="auto" latinLnBrk="0" hangingPunct="1">
              <a:lnSpc>
                <a:spcPct val="100000"/>
              </a:lnSpc>
              <a:spcBef>
                <a:spcPct val="20000"/>
              </a:spcBef>
              <a:spcAft>
                <a:spcPts val="0"/>
              </a:spcAft>
              <a:buClr>
                <a:schemeClr val="accent3"/>
              </a:buClr>
              <a:buSzTx/>
              <a:buFont typeface="Arial" panose="020B0604020202020204" pitchFamily="34" charset="0"/>
              <a:buChar char="•"/>
              <a:tabLst/>
              <a:defRPr lang="en-US" sz="1600" kern="1200" baseline="0" dirty="0">
                <a:solidFill>
                  <a:schemeClr val="tx1"/>
                </a:solidFill>
                <a:latin typeface="+mj-lt"/>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2700"/>
              </a:spcAft>
            </a:pPr>
            <a:r>
              <a:rPr lang="en-US" dirty="0">
                <a:solidFill>
                  <a:schemeClr val="tx2"/>
                </a:solidFill>
                <a:latin typeface="Source Sans Pro Light" panose="020B0403030403020204" pitchFamily="34" charset="0"/>
              </a:rPr>
              <a:t>Charleroi</a:t>
            </a:r>
            <a:endParaRPr lang="en-US" sz="1650" b="0" dirty="0">
              <a:solidFill>
                <a:schemeClr val="tx2"/>
              </a:solidFill>
              <a:latin typeface="Source Sans Pro Light" panose="020B0403030403020204" pitchFamily="34" charset="0"/>
            </a:endParaRPr>
          </a:p>
        </p:txBody>
      </p:sp>
      <p:sp>
        <p:nvSpPr>
          <p:cNvPr id="3" name="Freeform 5">
            <a:extLst>
              <a:ext uri="{FF2B5EF4-FFF2-40B4-BE49-F238E27FC236}">
                <a16:creationId xmlns:a16="http://schemas.microsoft.com/office/drawing/2014/main" id="{02C29F7E-04D9-E018-ECB5-443041635CF8}"/>
              </a:ext>
            </a:extLst>
          </p:cNvPr>
          <p:cNvSpPr>
            <a:spLocks noEditPoints="1"/>
          </p:cNvSpPr>
          <p:nvPr/>
        </p:nvSpPr>
        <p:spPr bwMode="auto">
          <a:xfrm>
            <a:off x="12895008" y="2791992"/>
            <a:ext cx="429666" cy="606195"/>
          </a:xfrm>
          <a:custGeom>
            <a:avLst/>
            <a:gdLst>
              <a:gd name="T0" fmla="*/ 1635 w 3268"/>
              <a:gd name="T1" fmla="*/ 2489 h 4622"/>
              <a:gd name="T2" fmla="*/ 779 w 3268"/>
              <a:gd name="T3" fmla="*/ 1634 h 4622"/>
              <a:gd name="T4" fmla="*/ 1634 w 3268"/>
              <a:gd name="T5" fmla="*/ 778 h 4622"/>
              <a:gd name="T6" fmla="*/ 2489 w 3268"/>
              <a:gd name="T7" fmla="*/ 1634 h 4622"/>
              <a:gd name="T8" fmla="*/ 1635 w 3268"/>
              <a:gd name="T9" fmla="*/ 2489 h 4622"/>
              <a:gd name="T10" fmla="*/ 2165 w 3268"/>
              <a:gd name="T11" fmla="*/ 1628 h 4622"/>
              <a:gd name="T12" fmla="*/ 1634 w 3268"/>
              <a:gd name="T13" fmla="*/ 2159 h 4622"/>
              <a:gd name="T14" fmla="*/ 1103 w 3268"/>
              <a:gd name="T15" fmla="*/ 1628 h 4622"/>
              <a:gd name="T16" fmla="*/ 1634 w 3268"/>
              <a:gd name="T17" fmla="*/ 1097 h 4622"/>
              <a:gd name="T18" fmla="*/ 2165 w 3268"/>
              <a:gd name="T19" fmla="*/ 1628 h 4622"/>
              <a:gd name="T20" fmla="*/ 1634 w 3268"/>
              <a:gd name="T21" fmla="*/ 0 h 4622"/>
              <a:gd name="T22" fmla="*/ 0 w 3268"/>
              <a:gd name="T23" fmla="*/ 1634 h 4622"/>
              <a:gd name="T24" fmla="*/ 248 w 3268"/>
              <a:gd name="T25" fmla="*/ 2497 h 4622"/>
              <a:gd name="T26" fmla="*/ 1542 w 3268"/>
              <a:gd name="T27" fmla="*/ 4571 h 4622"/>
              <a:gd name="T28" fmla="*/ 1633 w 3268"/>
              <a:gd name="T29" fmla="*/ 4622 h 4622"/>
              <a:gd name="T30" fmla="*/ 1727 w 3268"/>
              <a:gd name="T31" fmla="*/ 4571 h 4622"/>
              <a:gd name="T32" fmla="*/ 3020 w 3268"/>
              <a:gd name="T33" fmla="*/ 2497 h 4622"/>
              <a:gd name="T34" fmla="*/ 3268 w 3268"/>
              <a:gd name="T35" fmla="*/ 1634 h 4622"/>
              <a:gd name="T36" fmla="*/ 1634 w 3268"/>
              <a:gd name="T37" fmla="*/ 0 h 4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68" h="4622">
                <a:moveTo>
                  <a:pt x="1635" y="2489"/>
                </a:moveTo>
                <a:cubicBezTo>
                  <a:pt x="1162" y="2488"/>
                  <a:pt x="779" y="2106"/>
                  <a:pt x="779" y="1634"/>
                </a:cubicBezTo>
                <a:cubicBezTo>
                  <a:pt x="779" y="1162"/>
                  <a:pt x="1162" y="779"/>
                  <a:pt x="1634" y="778"/>
                </a:cubicBezTo>
                <a:cubicBezTo>
                  <a:pt x="2106" y="778"/>
                  <a:pt x="2489" y="1161"/>
                  <a:pt x="2489" y="1634"/>
                </a:cubicBezTo>
                <a:cubicBezTo>
                  <a:pt x="2489" y="2107"/>
                  <a:pt x="2106" y="2489"/>
                  <a:pt x="1635" y="2489"/>
                </a:cubicBezTo>
                <a:close/>
                <a:moveTo>
                  <a:pt x="2165" y="1628"/>
                </a:moveTo>
                <a:cubicBezTo>
                  <a:pt x="2165" y="1921"/>
                  <a:pt x="1927" y="2159"/>
                  <a:pt x="1634" y="2159"/>
                </a:cubicBezTo>
                <a:cubicBezTo>
                  <a:pt x="1341" y="2159"/>
                  <a:pt x="1103" y="1921"/>
                  <a:pt x="1103" y="1628"/>
                </a:cubicBezTo>
                <a:cubicBezTo>
                  <a:pt x="1103" y="1334"/>
                  <a:pt x="1341" y="1097"/>
                  <a:pt x="1634" y="1097"/>
                </a:cubicBezTo>
                <a:cubicBezTo>
                  <a:pt x="1927" y="1097"/>
                  <a:pt x="2165" y="1334"/>
                  <a:pt x="2165" y="1628"/>
                </a:cubicBezTo>
                <a:close/>
                <a:moveTo>
                  <a:pt x="1634" y="0"/>
                </a:moveTo>
                <a:cubicBezTo>
                  <a:pt x="732" y="0"/>
                  <a:pt x="0" y="733"/>
                  <a:pt x="0" y="1634"/>
                </a:cubicBezTo>
                <a:cubicBezTo>
                  <a:pt x="0" y="1952"/>
                  <a:pt x="90" y="2248"/>
                  <a:pt x="248" y="2497"/>
                </a:cubicBezTo>
                <a:lnTo>
                  <a:pt x="1542" y="4571"/>
                </a:lnTo>
                <a:cubicBezTo>
                  <a:pt x="1561" y="4601"/>
                  <a:pt x="1595" y="4622"/>
                  <a:pt x="1633" y="4622"/>
                </a:cubicBezTo>
                <a:cubicBezTo>
                  <a:pt x="1674" y="4622"/>
                  <a:pt x="1708" y="4601"/>
                  <a:pt x="1727" y="4571"/>
                </a:cubicBezTo>
                <a:lnTo>
                  <a:pt x="3020" y="2497"/>
                </a:lnTo>
                <a:cubicBezTo>
                  <a:pt x="3178" y="2248"/>
                  <a:pt x="3268" y="1952"/>
                  <a:pt x="3268" y="1634"/>
                </a:cubicBezTo>
                <a:cubicBezTo>
                  <a:pt x="3268" y="733"/>
                  <a:pt x="2538" y="1"/>
                  <a:pt x="1634" y="0"/>
                </a:cubicBezTo>
                <a:close/>
              </a:path>
            </a:pathLst>
          </a:custGeom>
          <a:solidFill>
            <a:schemeClr val="accent5"/>
          </a:solidFill>
          <a:ln>
            <a:noFill/>
          </a:ln>
        </p:spPr>
        <p:txBody>
          <a:bodyPr vert="horz" wrap="square" lIns="137160" tIns="68580" rIns="137160" bIns="68580" numCol="1" anchor="t" anchorCtr="0" compatLnSpc="1">
            <a:prstTxWarp prst="textNoShape">
              <a:avLst/>
            </a:prstTxWarp>
          </a:bodyPr>
          <a:lstStyle/>
          <a:p>
            <a:endParaRPr lang="nl-NL" sz="3600">
              <a:solidFill>
                <a:schemeClr val="tx2"/>
              </a:solidFill>
            </a:endParaRPr>
          </a:p>
        </p:txBody>
      </p:sp>
    </p:spTree>
    <p:extLst>
      <p:ext uri="{BB962C8B-B14F-4D97-AF65-F5344CB8AC3E}">
        <p14:creationId xmlns:p14="http://schemas.microsoft.com/office/powerpoint/2010/main" val="389433356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4667">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74667">
                                          <p:cBhvr additive="base">
                                            <p:cTn id="7" dur="750" fill="hold"/>
                                            <p:tgtEl>
                                              <p:spTgt spid="7"/>
                                            </p:tgtEl>
                                            <p:attrNameLst>
                                              <p:attrName>ppt_x</p:attrName>
                                            </p:attrNameLst>
                                          </p:cBhvr>
                                          <p:tavLst>
                                            <p:tav tm="0">
                                              <p:val>
                                                <p:strVal val="#ppt_x"/>
                                              </p:val>
                                            </p:tav>
                                            <p:tav tm="100000">
                                              <p:val>
                                                <p:strVal val="#ppt_x"/>
                                              </p:val>
                                            </p:tav>
                                          </p:tavLst>
                                        </p:anim>
                                        <p:anim calcmode="lin" valueType="num" p14:bounceEnd="74667">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4667">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74667">
                                          <p:cBhvr additive="base">
                                            <p:cTn id="11" dur="750" fill="hold"/>
                                            <p:tgtEl>
                                              <p:spTgt spid="8"/>
                                            </p:tgtEl>
                                            <p:attrNameLst>
                                              <p:attrName>ppt_x</p:attrName>
                                            </p:attrNameLst>
                                          </p:cBhvr>
                                          <p:tavLst>
                                            <p:tav tm="0">
                                              <p:val>
                                                <p:strVal val="#ppt_x"/>
                                              </p:val>
                                            </p:tav>
                                            <p:tav tm="100000">
                                              <p:val>
                                                <p:strVal val="#ppt_x"/>
                                              </p:val>
                                            </p:tav>
                                          </p:tavLst>
                                        </p:anim>
                                        <p:anim calcmode="lin" valueType="num" p14:bounceEnd="74667">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4667">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74667">
                                          <p:cBhvr additive="base">
                                            <p:cTn id="15" dur="750" fill="hold"/>
                                            <p:tgtEl>
                                              <p:spTgt spid="9"/>
                                            </p:tgtEl>
                                            <p:attrNameLst>
                                              <p:attrName>ppt_x</p:attrName>
                                            </p:attrNameLst>
                                          </p:cBhvr>
                                          <p:tavLst>
                                            <p:tav tm="0">
                                              <p:val>
                                                <p:strVal val="#ppt_x"/>
                                              </p:val>
                                            </p:tav>
                                            <p:tav tm="100000">
                                              <p:val>
                                                <p:strVal val="#ppt_x"/>
                                              </p:val>
                                            </p:tav>
                                          </p:tavLst>
                                        </p:anim>
                                        <p:anim calcmode="lin" valueType="num" p14:bounceEnd="74667">
                                          <p:cBhvr additive="base">
                                            <p:cTn id="16" dur="75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4667">
                                      <p:stCondLst>
                                        <p:cond delay="250"/>
                                      </p:stCondLst>
                                      <p:childTnLst>
                                        <p:set>
                                          <p:cBhvr>
                                            <p:cTn id="18" dur="1" fill="hold">
                                              <p:stCondLst>
                                                <p:cond delay="0"/>
                                              </p:stCondLst>
                                            </p:cTn>
                                            <p:tgtEl>
                                              <p:spTgt spid="11"/>
                                            </p:tgtEl>
                                            <p:attrNameLst>
                                              <p:attrName>style.visibility</p:attrName>
                                            </p:attrNameLst>
                                          </p:cBhvr>
                                          <p:to>
                                            <p:strVal val="visible"/>
                                          </p:to>
                                        </p:set>
                                        <p:anim calcmode="lin" valueType="num" p14:bounceEnd="74667">
                                          <p:cBhvr additive="base">
                                            <p:cTn id="19" dur="750" fill="hold"/>
                                            <p:tgtEl>
                                              <p:spTgt spid="11"/>
                                            </p:tgtEl>
                                            <p:attrNameLst>
                                              <p:attrName>ppt_x</p:attrName>
                                            </p:attrNameLst>
                                          </p:cBhvr>
                                          <p:tavLst>
                                            <p:tav tm="0">
                                              <p:val>
                                                <p:strVal val="#ppt_x"/>
                                              </p:val>
                                            </p:tav>
                                            <p:tav tm="100000">
                                              <p:val>
                                                <p:strVal val="#ppt_x"/>
                                              </p:val>
                                            </p:tav>
                                          </p:tavLst>
                                        </p:anim>
                                        <p:anim calcmode="lin" valueType="num" p14:bounceEnd="74667">
                                          <p:cBhvr additive="base">
                                            <p:cTn id="20" dur="7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4667">
                                      <p:stCondLst>
                                        <p:cond delay="250"/>
                                      </p:stCondLst>
                                      <p:childTnLst>
                                        <p:set>
                                          <p:cBhvr>
                                            <p:cTn id="22" dur="1" fill="hold">
                                              <p:stCondLst>
                                                <p:cond delay="0"/>
                                              </p:stCondLst>
                                            </p:cTn>
                                            <p:tgtEl>
                                              <p:spTgt spid="12"/>
                                            </p:tgtEl>
                                            <p:attrNameLst>
                                              <p:attrName>style.visibility</p:attrName>
                                            </p:attrNameLst>
                                          </p:cBhvr>
                                          <p:to>
                                            <p:strVal val="visible"/>
                                          </p:to>
                                        </p:set>
                                        <p:anim calcmode="lin" valueType="num" p14:bounceEnd="74667">
                                          <p:cBhvr additive="base">
                                            <p:cTn id="23" dur="750" fill="hold"/>
                                            <p:tgtEl>
                                              <p:spTgt spid="12"/>
                                            </p:tgtEl>
                                            <p:attrNameLst>
                                              <p:attrName>ppt_x</p:attrName>
                                            </p:attrNameLst>
                                          </p:cBhvr>
                                          <p:tavLst>
                                            <p:tav tm="0">
                                              <p:val>
                                                <p:strVal val="#ppt_x"/>
                                              </p:val>
                                            </p:tav>
                                            <p:tav tm="100000">
                                              <p:val>
                                                <p:strVal val="#ppt_x"/>
                                              </p:val>
                                            </p:tav>
                                          </p:tavLst>
                                        </p:anim>
                                        <p:anim calcmode="lin" valueType="num" p14:bounceEnd="74667">
                                          <p:cBhvr additive="base">
                                            <p:cTn id="24" dur="7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74667">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14:bounceEnd="74667">
                                          <p:cBhvr additive="base">
                                            <p:cTn id="27" dur="750" fill="hold"/>
                                            <p:tgtEl>
                                              <p:spTgt spid="10"/>
                                            </p:tgtEl>
                                            <p:attrNameLst>
                                              <p:attrName>ppt_x</p:attrName>
                                            </p:attrNameLst>
                                          </p:cBhvr>
                                          <p:tavLst>
                                            <p:tav tm="0">
                                              <p:val>
                                                <p:strVal val="#ppt_x"/>
                                              </p:val>
                                            </p:tav>
                                            <p:tav tm="100000">
                                              <p:val>
                                                <p:strVal val="#ppt_x"/>
                                              </p:val>
                                            </p:tav>
                                          </p:tavLst>
                                        </p:anim>
                                        <p:anim calcmode="lin" valueType="num" p14:bounceEnd="74667">
                                          <p:cBhvr additive="base">
                                            <p:cTn id="2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decel="10000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additive="base">
                                            <p:cTn id="33" dur="75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4" dur="750" fill="hold"/>
                                            <p:tgtEl>
                                              <p:spTgt spid="13">
                                                <p:txEl>
                                                  <p:pRg st="0" end="0"/>
                                                </p:txEl>
                                              </p:spTgt>
                                            </p:tgtEl>
                                            <p:attrNameLst>
                                              <p:attrName>ppt_y</p:attrName>
                                            </p:attrNameLst>
                                          </p:cBhvr>
                                          <p:tavLst>
                                            <p:tav tm="0">
                                              <p:val>
                                                <p:strVal val="1+#ppt_h/2"/>
                                              </p:val>
                                            </p:tav>
                                            <p:tav tm="100000">
                                              <p:val>
                                                <p:strVal val="#ppt_y"/>
                                              </p:val>
                                            </p:tav>
                                          </p:tavLst>
                                        </p:anim>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animBg="1"/>
          <p:bldP spid="13" grpId="0" uiExpand="1" build="p"/>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ppt_x"/>
                                              </p:val>
                                            </p:tav>
                                            <p:tav tm="100000">
                                              <p:val>
                                                <p:strVal val="#ppt_x"/>
                                              </p:val>
                                            </p:tav>
                                          </p:tavLst>
                                        </p:anim>
                                        <p:anim calcmode="lin" valueType="num">
                                          <p:cBhvr additive="base">
                                            <p:cTn id="16" dur="75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750" fill="hold"/>
                                            <p:tgtEl>
                                              <p:spTgt spid="11"/>
                                            </p:tgtEl>
                                            <p:attrNameLst>
                                              <p:attrName>ppt_x</p:attrName>
                                            </p:attrNameLst>
                                          </p:cBhvr>
                                          <p:tavLst>
                                            <p:tav tm="0">
                                              <p:val>
                                                <p:strVal val="#ppt_x"/>
                                              </p:val>
                                            </p:tav>
                                            <p:tav tm="100000">
                                              <p:val>
                                                <p:strVal val="#ppt_x"/>
                                              </p:val>
                                            </p:tav>
                                          </p:tavLst>
                                        </p:anim>
                                        <p:anim calcmode="lin" valueType="num">
                                          <p:cBhvr additive="base">
                                            <p:cTn id="20" dur="7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750" fill="hold"/>
                                            <p:tgtEl>
                                              <p:spTgt spid="12"/>
                                            </p:tgtEl>
                                            <p:attrNameLst>
                                              <p:attrName>ppt_x</p:attrName>
                                            </p:attrNameLst>
                                          </p:cBhvr>
                                          <p:tavLst>
                                            <p:tav tm="0">
                                              <p:val>
                                                <p:strVal val="#ppt_x"/>
                                              </p:val>
                                            </p:tav>
                                            <p:tav tm="100000">
                                              <p:val>
                                                <p:strVal val="#ppt_x"/>
                                              </p:val>
                                            </p:tav>
                                          </p:tavLst>
                                        </p:anim>
                                        <p:anim calcmode="lin" valueType="num">
                                          <p:cBhvr additive="base">
                                            <p:cTn id="24" dur="7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750" fill="hold"/>
                                            <p:tgtEl>
                                              <p:spTgt spid="10"/>
                                            </p:tgtEl>
                                            <p:attrNameLst>
                                              <p:attrName>ppt_x</p:attrName>
                                            </p:attrNameLst>
                                          </p:cBhvr>
                                          <p:tavLst>
                                            <p:tav tm="0">
                                              <p:val>
                                                <p:strVal val="#ppt_x"/>
                                              </p:val>
                                            </p:tav>
                                            <p:tav tm="100000">
                                              <p:val>
                                                <p:strVal val="#ppt_x"/>
                                              </p:val>
                                            </p:tav>
                                          </p:tavLst>
                                        </p:anim>
                                        <p:anim calcmode="lin" valueType="num">
                                          <p:cBhvr additive="base">
                                            <p:cTn id="2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decel="100000" fill="hold" grpId="0"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additive="base">
                                            <p:cTn id="33" dur="75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4" dur="750" fill="hold"/>
                                            <p:tgtEl>
                                              <p:spTgt spid="13">
                                                <p:txEl>
                                                  <p:pRg st="0" end="0"/>
                                                </p:txEl>
                                              </p:spTgt>
                                            </p:tgtEl>
                                            <p:attrNameLst>
                                              <p:attrName>ppt_y</p:attrName>
                                            </p:attrNameLst>
                                          </p:cBhvr>
                                          <p:tavLst>
                                            <p:tav tm="0">
                                              <p:val>
                                                <p:strVal val="1+#ppt_h/2"/>
                                              </p:val>
                                            </p:tav>
                                            <p:tav tm="100000">
                                              <p:val>
                                                <p:strVal val="#ppt_y"/>
                                              </p:val>
                                            </p:tav>
                                          </p:tavLst>
                                        </p:anim>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animBg="1"/>
          <p:bldP spid="13" grpId="0" uiExpand="1" build="p"/>
          <p:bldP spid="14" grpId="0" animBg="1"/>
          <p:bldP spid="15" grpId="0" animBg="1"/>
          <p:bldP spid="16" grpId="0" animBg="1"/>
          <p:bldP spid="17"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0A5F5-6D3B-232F-18F1-07A7D555060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5761EFA-37AF-F52C-AA9A-5405BBE8F81F}"/>
              </a:ext>
            </a:extLst>
          </p:cNvPr>
          <p:cNvSpPr>
            <a:spLocks noGrp="1"/>
          </p:cNvSpPr>
          <p:nvPr>
            <p:ph type="body" sz="quarter" idx="13"/>
          </p:nvPr>
        </p:nvSpPr>
        <p:spPr/>
        <p:txBody>
          <a:bodyPr/>
          <a:lstStyle/>
          <a:p>
            <a:r>
              <a:rPr lang="fr-BE" dirty="0"/>
              <a:t>Projet de recyparc</a:t>
            </a:r>
            <a:endParaRPr lang="nl-BE" dirty="0"/>
          </a:p>
        </p:txBody>
      </p:sp>
      <p:sp>
        <p:nvSpPr>
          <p:cNvPr id="3" name="Slide Number Placeholder 2">
            <a:extLst>
              <a:ext uri="{FF2B5EF4-FFF2-40B4-BE49-F238E27FC236}">
                <a16:creationId xmlns:a16="http://schemas.microsoft.com/office/drawing/2014/main" id="{AF3E7154-B0C5-5D3B-6FDF-0B629E2C9DE9}"/>
              </a:ext>
            </a:extLst>
          </p:cNvPr>
          <p:cNvSpPr>
            <a:spLocks noGrp="1"/>
          </p:cNvSpPr>
          <p:nvPr>
            <p:ph type="sldNum" sz="quarter" idx="4"/>
          </p:nvPr>
        </p:nvSpPr>
        <p:spPr/>
        <p:txBody>
          <a:bodyPr/>
          <a:lstStyle/>
          <a:p>
            <a:fld id="{23A50E62-C0ED-D548-8900-3F15E6459756}" type="slidenum">
              <a:rPr lang="nl-NL" smtClean="0"/>
              <a:pPr/>
              <a:t>40</a:t>
            </a:fld>
            <a:endParaRPr lang="nl-NL"/>
          </a:p>
        </p:txBody>
      </p:sp>
    </p:spTree>
    <p:extLst>
      <p:ext uri="{BB962C8B-B14F-4D97-AF65-F5344CB8AC3E}">
        <p14:creationId xmlns:p14="http://schemas.microsoft.com/office/powerpoint/2010/main" val="1716477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C96C6C-47CB-B745-65CD-977B74A085E4}"/>
              </a:ext>
            </a:extLst>
          </p:cNvPr>
          <p:cNvSpPr>
            <a:spLocks noGrp="1"/>
          </p:cNvSpPr>
          <p:nvPr>
            <p:ph type="body" sz="quarter" idx="27"/>
          </p:nvPr>
        </p:nvSpPr>
        <p:spPr/>
        <p:txBody>
          <a:bodyPr/>
          <a:lstStyle/>
          <a:p>
            <a:r>
              <a:rPr lang="fr-FR" sz="2700" dirty="0"/>
              <a:t>Notre volonté est de créer un parc à conteneurs permettant de faciliter le tri et la valorisation des déchets, réduire les dépôts sauvages, et améliorer le service aux habitants.</a:t>
            </a:r>
          </a:p>
          <a:p>
            <a:endParaRPr lang="fr-FR" sz="3000" dirty="0"/>
          </a:p>
          <a:p>
            <a:r>
              <a:rPr lang="fr-FR" sz="2700" dirty="0"/>
              <a:t>Choisir Renewi, c’est faire le choix de la proximité. Le recyparc étant réservé aux seuls habitants de Mont-Saint-Guibert, sa fréquentation limitée équivaudra à moins de temps d’attente.</a:t>
            </a:r>
          </a:p>
          <a:p>
            <a:endParaRPr lang="nl-BE" dirty="0"/>
          </a:p>
          <a:p>
            <a:endParaRPr lang="nl-BE" dirty="0"/>
          </a:p>
        </p:txBody>
      </p:sp>
      <p:sp>
        <p:nvSpPr>
          <p:cNvPr id="4" name="Title 3">
            <a:extLst>
              <a:ext uri="{FF2B5EF4-FFF2-40B4-BE49-F238E27FC236}">
                <a16:creationId xmlns:a16="http://schemas.microsoft.com/office/drawing/2014/main" id="{78D6C4A7-1178-06A1-1CBA-95AD3B2EBB08}"/>
              </a:ext>
            </a:extLst>
          </p:cNvPr>
          <p:cNvSpPr>
            <a:spLocks noGrp="1"/>
          </p:cNvSpPr>
          <p:nvPr>
            <p:ph type="title"/>
          </p:nvPr>
        </p:nvSpPr>
        <p:spPr/>
        <p:txBody>
          <a:bodyPr/>
          <a:lstStyle/>
          <a:p>
            <a:r>
              <a:rPr lang="fr-BE" dirty="0"/>
              <a:t>Ambition du projet</a:t>
            </a:r>
            <a:endParaRPr lang="nl-BE" dirty="0"/>
          </a:p>
        </p:txBody>
      </p:sp>
      <p:sp>
        <p:nvSpPr>
          <p:cNvPr id="5" name="Slide Number Placeholder 4">
            <a:extLst>
              <a:ext uri="{FF2B5EF4-FFF2-40B4-BE49-F238E27FC236}">
                <a16:creationId xmlns:a16="http://schemas.microsoft.com/office/drawing/2014/main" id="{9AB3C040-1500-0E79-DB46-5BE93128636A}"/>
              </a:ext>
            </a:extLst>
          </p:cNvPr>
          <p:cNvSpPr>
            <a:spLocks noGrp="1"/>
          </p:cNvSpPr>
          <p:nvPr>
            <p:ph type="sldNum" sz="quarter" idx="4"/>
          </p:nvPr>
        </p:nvSpPr>
        <p:spPr/>
        <p:txBody>
          <a:bodyPr/>
          <a:lstStyle/>
          <a:p>
            <a:fld id="{23A50E62-C0ED-D548-8900-3F15E6459756}" type="slidenum">
              <a:rPr lang="nl-NL" smtClean="0"/>
              <a:pPr/>
              <a:t>41</a:t>
            </a:fld>
            <a:endParaRPr lang="nl-NL"/>
          </a:p>
        </p:txBody>
      </p:sp>
    </p:spTree>
    <p:extLst>
      <p:ext uri="{BB962C8B-B14F-4D97-AF65-F5344CB8AC3E}">
        <p14:creationId xmlns:p14="http://schemas.microsoft.com/office/powerpoint/2010/main" val="42766636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39CDA-A8C9-5D04-BB53-89BED02FA46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EFEBE9-A9F5-30DA-91CA-0E9C6113155F}"/>
              </a:ext>
            </a:extLst>
          </p:cNvPr>
          <p:cNvSpPr>
            <a:spLocks noGrp="1"/>
          </p:cNvSpPr>
          <p:nvPr>
            <p:ph type="body" sz="quarter" idx="27"/>
          </p:nvPr>
        </p:nvSpPr>
        <p:spPr/>
        <p:txBody>
          <a:bodyPr/>
          <a:lstStyle/>
          <a:p>
            <a:r>
              <a:rPr lang="fr-BE" sz="2700" dirty="0"/>
              <a:t>Le coût s’élèvera à 55€/an/habitant (TVAC). </a:t>
            </a:r>
          </a:p>
          <a:p>
            <a:endParaRPr lang="fr-BE" sz="2700" dirty="0"/>
          </a:p>
          <a:p>
            <a:r>
              <a:rPr lang="fr-BE" sz="2700" dirty="0"/>
              <a:t>Il a augmenté par rapport au recyparc précédent, car les coûts de gestion de celui-ci avaient été sous-évalués. </a:t>
            </a:r>
          </a:p>
          <a:p>
            <a:endParaRPr lang="fr-BE" sz="2700" dirty="0"/>
          </a:p>
          <a:p>
            <a:r>
              <a:rPr lang="fr-BE" sz="2700" dirty="0"/>
              <a:t>Par ailleurs, il faut remettre en route une activité qui avait été interrompue, ce qui engendre des coûts supplémentaires.</a:t>
            </a:r>
            <a:endParaRPr lang="fr-FR" sz="3600" dirty="0"/>
          </a:p>
        </p:txBody>
      </p:sp>
      <p:sp>
        <p:nvSpPr>
          <p:cNvPr id="4" name="Title 3">
            <a:extLst>
              <a:ext uri="{FF2B5EF4-FFF2-40B4-BE49-F238E27FC236}">
                <a16:creationId xmlns:a16="http://schemas.microsoft.com/office/drawing/2014/main" id="{D30FBEAE-E60C-0F84-790E-B6DEB853F0F4}"/>
              </a:ext>
            </a:extLst>
          </p:cNvPr>
          <p:cNvSpPr>
            <a:spLocks noGrp="1"/>
          </p:cNvSpPr>
          <p:nvPr>
            <p:ph type="title"/>
          </p:nvPr>
        </p:nvSpPr>
        <p:spPr/>
        <p:txBody>
          <a:bodyPr/>
          <a:lstStyle/>
          <a:p>
            <a:r>
              <a:rPr lang="fr-BE" dirty="0"/>
              <a:t>Coûts</a:t>
            </a:r>
            <a:endParaRPr lang="nl-BE" dirty="0"/>
          </a:p>
        </p:txBody>
      </p:sp>
      <p:sp>
        <p:nvSpPr>
          <p:cNvPr id="5" name="Slide Number Placeholder 4">
            <a:extLst>
              <a:ext uri="{FF2B5EF4-FFF2-40B4-BE49-F238E27FC236}">
                <a16:creationId xmlns:a16="http://schemas.microsoft.com/office/drawing/2014/main" id="{5E67B70B-DCD8-E2E5-CC0C-EB577CBC9F0C}"/>
              </a:ext>
            </a:extLst>
          </p:cNvPr>
          <p:cNvSpPr>
            <a:spLocks noGrp="1"/>
          </p:cNvSpPr>
          <p:nvPr>
            <p:ph type="sldNum" sz="quarter" idx="4"/>
          </p:nvPr>
        </p:nvSpPr>
        <p:spPr/>
        <p:txBody>
          <a:bodyPr/>
          <a:lstStyle/>
          <a:p>
            <a:fld id="{23A50E62-C0ED-D548-8900-3F15E6459756}" type="slidenum">
              <a:rPr lang="nl-NL" smtClean="0"/>
              <a:pPr/>
              <a:t>42</a:t>
            </a:fld>
            <a:endParaRPr lang="nl-NL"/>
          </a:p>
        </p:txBody>
      </p:sp>
    </p:spTree>
    <p:extLst>
      <p:ext uri="{BB962C8B-B14F-4D97-AF65-F5344CB8AC3E}">
        <p14:creationId xmlns:p14="http://schemas.microsoft.com/office/powerpoint/2010/main" val="647336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39274-CD61-6852-91DC-589854BC7C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FB581C1-21F4-5B60-7EE2-97E7C9040A89}"/>
              </a:ext>
            </a:extLst>
          </p:cNvPr>
          <p:cNvSpPr>
            <a:spLocks noGrp="1"/>
          </p:cNvSpPr>
          <p:nvPr>
            <p:ph type="body" sz="quarter" idx="27"/>
          </p:nvPr>
        </p:nvSpPr>
        <p:spPr/>
        <p:txBody>
          <a:bodyPr/>
          <a:lstStyle/>
          <a:p>
            <a:r>
              <a:rPr lang="fr-BE" sz="2700" dirty="0"/>
              <a:t>Nous mettrons tout en œuvre pour réduire au maximum les nuisances.  </a:t>
            </a:r>
            <a:endParaRPr lang="nl-BE" sz="2700" dirty="0"/>
          </a:p>
          <a:p>
            <a:endParaRPr lang="nl-BE" dirty="0"/>
          </a:p>
        </p:txBody>
      </p:sp>
      <p:sp>
        <p:nvSpPr>
          <p:cNvPr id="4" name="Title 3">
            <a:extLst>
              <a:ext uri="{FF2B5EF4-FFF2-40B4-BE49-F238E27FC236}">
                <a16:creationId xmlns:a16="http://schemas.microsoft.com/office/drawing/2014/main" id="{C24101AF-C483-7832-0853-FE6DC2E18A14}"/>
              </a:ext>
            </a:extLst>
          </p:cNvPr>
          <p:cNvSpPr>
            <a:spLocks noGrp="1"/>
          </p:cNvSpPr>
          <p:nvPr>
            <p:ph type="title"/>
          </p:nvPr>
        </p:nvSpPr>
        <p:spPr/>
        <p:txBody>
          <a:bodyPr/>
          <a:lstStyle/>
          <a:p>
            <a:r>
              <a:rPr lang="fr-BE" dirty="0"/>
              <a:t>Gestion des nuisances</a:t>
            </a:r>
            <a:endParaRPr lang="nl-BE" dirty="0"/>
          </a:p>
        </p:txBody>
      </p:sp>
      <p:sp>
        <p:nvSpPr>
          <p:cNvPr id="5" name="Slide Number Placeholder 4">
            <a:extLst>
              <a:ext uri="{FF2B5EF4-FFF2-40B4-BE49-F238E27FC236}">
                <a16:creationId xmlns:a16="http://schemas.microsoft.com/office/drawing/2014/main" id="{A196E190-B8BA-F60A-8EA1-A5EFB1F2EFA2}"/>
              </a:ext>
            </a:extLst>
          </p:cNvPr>
          <p:cNvSpPr>
            <a:spLocks noGrp="1"/>
          </p:cNvSpPr>
          <p:nvPr>
            <p:ph type="sldNum" sz="quarter" idx="4"/>
          </p:nvPr>
        </p:nvSpPr>
        <p:spPr/>
        <p:txBody>
          <a:bodyPr/>
          <a:lstStyle/>
          <a:p>
            <a:fld id="{23A50E62-C0ED-D548-8900-3F15E6459756}" type="slidenum">
              <a:rPr lang="nl-NL" smtClean="0"/>
              <a:pPr/>
              <a:t>43</a:t>
            </a:fld>
            <a:endParaRPr lang="nl-NL"/>
          </a:p>
        </p:txBody>
      </p:sp>
    </p:spTree>
    <p:extLst>
      <p:ext uri="{BB962C8B-B14F-4D97-AF65-F5344CB8AC3E}">
        <p14:creationId xmlns:p14="http://schemas.microsoft.com/office/powerpoint/2010/main" val="27725239"/>
      </p:ext>
    </p:extLst>
  </p:cSld>
  <p:clrMapOvr>
    <a:masterClrMapping/>
  </p:clrMapOvr>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8AC233-B9C9-D21C-B9A2-C6ED2DB8FF43}"/>
              </a:ext>
            </a:extLst>
          </p:cNvPr>
          <p:cNvSpPr>
            <a:spLocks noGrp="1"/>
          </p:cNvSpPr>
          <p:nvPr>
            <p:ph type="body" sz="quarter" idx="27"/>
          </p:nvPr>
        </p:nvSpPr>
        <p:spPr/>
        <p:txBody>
          <a:bodyPr/>
          <a:lstStyle/>
          <a:p>
            <a:r>
              <a:rPr lang="fr-BE" sz="2700" dirty="0"/>
              <a:t>Un plan de prévention incendie va être mis en place : détecteurs, extincteurs, zones coupe-feu, personnel formé. </a:t>
            </a:r>
          </a:p>
          <a:p>
            <a:endParaRPr lang="fr-BE" sz="2700" dirty="0"/>
          </a:p>
          <a:p>
            <a:r>
              <a:rPr lang="fr-BE" sz="2700" dirty="0"/>
              <a:t>Les services d’urgence seront associés au plan d’intervention.</a:t>
            </a:r>
            <a:endParaRPr lang="nl-BE" sz="2700" dirty="0"/>
          </a:p>
          <a:p>
            <a:endParaRPr lang="nl-BE" dirty="0"/>
          </a:p>
        </p:txBody>
      </p:sp>
      <p:sp>
        <p:nvSpPr>
          <p:cNvPr id="4" name="Title 3">
            <a:extLst>
              <a:ext uri="{FF2B5EF4-FFF2-40B4-BE49-F238E27FC236}">
                <a16:creationId xmlns:a16="http://schemas.microsoft.com/office/drawing/2014/main" id="{41A43D5A-D967-2377-5A3F-C1C69D4DBCD4}"/>
              </a:ext>
            </a:extLst>
          </p:cNvPr>
          <p:cNvSpPr>
            <a:spLocks noGrp="1"/>
          </p:cNvSpPr>
          <p:nvPr>
            <p:ph type="title"/>
          </p:nvPr>
        </p:nvSpPr>
        <p:spPr/>
        <p:txBody>
          <a:bodyPr/>
          <a:lstStyle/>
          <a:p>
            <a:r>
              <a:rPr lang="fr-BE" dirty="0"/>
              <a:t>Prévention incendie</a:t>
            </a:r>
            <a:endParaRPr lang="nl-BE" dirty="0"/>
          </a:p>
        </p:txBody>
      </p:sp>
      <p:sp>
        <p:nvSpPr>
          <p:cNvPr id="5" name="Slide Number Placeholder 4">
            <a:extLst>
              <a:ext uri="{FF2B5EF4-FFF2-40B4-BE49-F238E27FC236}">
                <a16:creationId xmlns:a16="http://schemas.microsoft.com/office/drawing/2014/main" id="{E2F9E1F0-E1D6-0539-22EB-AF924A77460A}"/>
              </a:ext>
            </a:extLst>
          </p:cNvPr>
          <p:cNvSpPr>
            <a:spLocks noGrp="1"/>
          </p:cNvSpPr>
          <p:nvPr>
            <p:ph type="sldNum" sz="quarter" idx="4"/>
          </p:nvPr>
        </p:nvSpPr>
        <p:spPr/>
        <p:txBody>
          <a:bodyPr/>
          <a:lstStyle/>
          <a:p>
            <a:fld id="{23A50E62-C0ED-D548-8900-3F15E6459756}" type="slidenum">
              <a:rPr lang="nl-NL" smtClean="0"/>
              <a:pPr/>
              <a:t>44</a:t>
            </a:fld>
            <a:endParaRPr lang="nl-NL"/>
          </a:p>
        </p:txBody>
      </p:sp>
    </p:spTree>
    <p:extLst>
      <p:ext uri="{BB962C8B-B14F-4D97-AF65-F5344CB8AC3E}">
        <p14:creationId xmlns:p14="http://schemas.microsoft.com/office/powerpoint/2010/main" val="1396353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9574D2-3E5A-FAEA-9F21-AF98E76AE786}"/>
              </a:ext>
            </a:extLst>
          </p:cNvPr>
          <p:cNvSpPr>
            <a:spLocks noGrp="1"/>
          </p:cNvSpPr>
          <p:nvPr>
            <p:ph type="sldNum" sz="quarter" idx="4"/>
          </p:nvPr>
        </p:nvSpPr>
        <p:spPr/>
        <p:txBody>
          <a:bodyPr/>
          <a:lstStyle/>
          <a:p>
            <a:fld id="{23A50E62-C0ED-D548-8900-3F15E6459756}" type="slidenum">
              <a:rPr lang="nl-NL" smtClean="0"/>
              <a:pPr/>
              <a:t>45</a:t>
            </a:fld>
            <a:endParaRPr lang="nl-NL"/>
          </a:p>
        </p:txBody>
      </p:sp>
    </p:spTree>
    <p:extLst>
      <p:ext uri="{BB962C8B-B14F-4D97-AF65-F5344CB8AC3E}">
        <p14:creationId xmlns:p14="http://schemas.microsoft.com/office/powerpoint/2010/main" val="766740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8E106-BA58-F984-E02D-A07DE65FF6A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C7C2A67-DF06-25DB-1786-A60AB8076A16}"/>
              </a:ext>
            </a:extLst>
          </p:cNvPr>
          <p:cNvSpPr txBox="1">
            <a:spLocks noGrp="1"/>
          </p:cNvSpPr>
          <p:nvPr>
            <p:ph type="ctrTitle"/>
          </p:nvPr>
        </p:nvSpPr>
        <p:spPr>
          <a:xfrm>
            <a:off x="3583456" y="3170989"/>
            <a:ext cx="9846499" cy="2918141"/>
          </a:xfrm>
          <a:prstGeom prst="rect">
            <a:avLst/>
          </a:prstGeom>
        </p:spPr>
        <p:txBody>
          <a:bodyPr vert="horz" wrap="square" lIns="0" tIns="402497" rIns="0" bIns="0" rtlCol="0" anchor="ctr">
            <a:spAutoFit/>
          </a:bodyPr>
          <a:lstStyle/>
          <a:p>
            <a:pPr marL="17275">
              <a:spcBef>
                <a:spcPts val="3169"/>
              </a:spcBef>
            </a:pPr>
            <a:r>
              <a:rPr lang="fr-FR" sz="8161" b="1" spc="-252" dirty="0">
                <a:solidFill>
                  <a:srgbClr val="1D6546"/>
                </a:solidFill>
                <a:latin typeface="Montserrat" panose="00000500000000000000" pitchFamily="2" charset="0"/>
                <a:cs typeface="Verdana"/>
              </a:rPr>
              <a:t>Impact financier</a:t>
            </a:r>
            <a:br>
              <a:rPr lang="fr-FR" sz="8161" b="1" spc="-252" dirty="0">
                <a:solidFill>
                  <a:srgbClr val="1D6546"/>
                </a:solidFill>
                <a:latin typeface="Montserrat" panose="00000500000000000000" pitchFamily="2" charset="0"/>
                <a:cs typeface="Verdana"/>
              </a:rPr>
            </a:br>
            <a:r>
              <a:rPr lang="fr-FR" sz="8161" b="1" spc="-252" dirty="0">
                <a:solidFill>
                  <a:schemeClr val="bg1"/>
                </a:solidFill>
                <a:latin typeface="Montserrat" panose="00000500000000000000" pitchFamily="2" charset="0"/>
                <a:cs typeface="Verdana"/>
              </a:rPr>
              <a:t>Cout vérité</a:t>
            </a:r>
            <a:endParaRPr lang="fr-FR" sz="7345" spc="299" dirty="0">
              <a:solidFill>
                <a:schemeClr val="bg1"/>
              </a:solidFill>
              <a:latin typeface="Montserrat" panose="00000500000000000000" pitchFamily="2" charset="0"/>
            </a:endParaRPr>
          </a:p>
        </p:txBody>
      </p:sp>
      <p:sp>
        <p:nvSpPr>
          <p:cNvPr id="3" name="object 3">
            <a:extLst>
              <a:ext uri="{FF2B5EF4-FFF2-40B4-BE49-F238E27FC236}">
                <a16:creationId xmlns:a16="http://schemas.microsoft.com/office/drawing/2014/main" id="{B7267A73-4401-9AD6-21A2-4F51E363F29F}"/>
              </a:ext>
            </a:extLst>
          </p:cNvPr>
          <p:cNvSpPr txBox="1"/>
          <p:nvPr/>
        </p:nvSpPr>
        <p:spPr>
          <a:xfrm>
            <a:off x="3450351" y="9185747"/>
            <a:ext cx="3206113" cy="436020"/>
          </a:xfrm>
          <a:prstGeom prst="rect">
            <a:avLst/>
          </a:prstGeom>
        </p:spPr>
        <p:txBody>
          <a:bodyPr vert="horz" wrap="square" lIns="0" tIns="17275" rIns="0" bIns="0" rtlCol="0">
            <a:spAutoFit/>
          </a:bodyPr>
          <a:lstStyle/>
          <a:p>
            <a:pPr marL="17275" marR="0" lvl="0" indent="0" algn="l" defTabSz="914400" rtl="0" eaLnBrk="1" fontAlgn="auto" latinLnBrk="0" hangingPunct="1">
              <a:lnSpc>
                <a:spcPct val="100000"/>
              </a:lnSpc>
              <a:spcBef>
                <a:spcPts val="136"/>
              </a:spcBef>
              <a:spcAft>
                <a:spcPts val="0"/>
              </a:spcAft>
              <a:buClrTx/>
              <a:buSzTx/>
              <a:buFontTx/>
              <a:buNone/>
              <a:tabLst/>
              <a:defRPr/>
            </a:pPr>
            <a:r>
              <a:rPr kumimoji="0" lang="fr-BE" sz="2720" b="0" i="0" u="none" strike="noStrike" kern="1200" cap="none" spc="0" normalizeH="0" baseline="0" noProof="0" dirty="0">
                <a:ln>
                  <a:noFill/>
                </a:ln>
                <a:solidFill>
                  <a:srgbClr val="231F20"/>
                </a:solidFill>
                <a:effectLst/>
                <a:uLnTx/>
                <a:uFillTx/>
                <a:latin typeface="Montserrat" panose="00000500000000000000" pitchFamily="2" charset="0"/>
                <a:ea typeface="+mn-ea"/>
                <a:cs typeface="Verdana"/>
              </a:rPr>
              <a:t>19 novembre 2025</a:t>
            </a:r>
            <a:endParaRPr kumimoji="0" sz="2720" b="0" i="0" u="none" strike="noStrike" kern="1200" cap="none" spc="0" normalizeH="0" baseline="0" noProof="0" dirty="0">
              <a:ln>
                <a:noFill/>
              </a:ln>
              <a:solidFill>
                <a:prstClr val="black"/>
              </a:solidFill>
              <a:effectLst/>
              <a:uLnTx/>
              <a:uFillTx/>
              <a:latin typeface="Montserrat" panose="00000500000000000000" pitchFamily="2" charset="0"/>
              <a:ea typeface="+mn-ea"/>
              <a:cs typeface="Verdana"/>
            </a:endParaRPr>
          </a:p>
        </p:txBody>
      </p:sp>
      <p:pic>
        <p:nvPicPr>
          <p:cNvPr id="5" name="Image 4" descr="Une image contenant clipart, Graphique, conception, illustration&#10;&#10;Le contenu généré par l’IA peut être incorrect.">
            <a:extLst>
              <a:ext uri="{FF2B5EF4-FFF2-40B4-BE49-F238E27FC236}">
                <a16:creationId xmlns:a16="http://schemas.microsoft.com/office/drawing/2014/main" id="{5A5776C2-63AD-CA0C-8AA1-0FEA601343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06680" y="7587688"/>
            <a:ext cx="1654020" cy="2034079"/>
          </a:xfrm>
          <a:prstGeom prst="rect">
            <a:avLst/>
          </a:prstGeom>
        </p:spPr>
      </p:pic>
    </p:spTree>
    <p:extLst>
      <p:ext uri="{BB962C8B-B14F-4D97-AF65-F5344CB8AC3E}">
        <p14:creationId xmlns:p14="http://schemas.microsoft.com/office/powerpoint/2010/main" val="4280694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édia en ligne 3" title="Savez-vous à quoi sert la taxe déchet ?">
            <a:hlinkClick r:id="" action="ppaction://media"/>
            <a:extLst>
              <a:ext uri="{FF2B5EF4-FFF2-40B4-BE49-F238E27FC236}">
                <a16:creationId xmlns:a16="http://schemas.microsoft.com/office/drawing/2014/main" id="{A9F90FA1-B6EE-8A7C-D636-B5769A112D3B}"/>
              </a:ext>
            </a:extLst>
          </p:cNvPr>
          <p:cNvPicPr>
            <a:picLocks noGrp="1" noRot="1" noChangeAspect="1"/>
          </p:cNvPicPr>
          <p:nvPr>
            <p:ph idx="1"/>
            <a:videoFile r:link="rId1"/>
          </p:nvPr>
        </p:nvPicPr>
        <p:blipFill>
          <a:blip r:embed="rId3"/>
          <a:srcRect b="443"/>
          <a:stretch>
            <a:fillRect/>
          </a:stretch>
        </p:blipFill>
        <p:spPr>
          <a:xfrm>
            <a:off x="20" y="10"/>
            <a:ext cx="18287980" cy="10286990"/>
          </a:xfrm>
          <a:prstGeom prst="rect">
            <a:avLst/>
          </a:prstGeom>
          <a:noFill/>
        </p:spPr>
      </p:pic>
    </p:spTree>
    <p:extLst>
      <p:ext uri="{BB962C8B-B14F-4D97-AF65-F5344CB8AC3E}">
        <p14:creationId xmlns:p14="http://schemas.microsoft.com/office/powerpoint/2010/main" val="335138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07B82-28CD-C97E-E760-109074A47F93}"/>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3BED316C-39C8-8E71-FED1-E3AE5AE8DBFE}"/>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15991D6F-6BE7-E2B6-6A0E-DD73C73A5E37}"/>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8BFD18BA-93AE-1B28-85E6-B768AC21AE9D}"/>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9532A4F4-50A4-2070-5C8E-B157381B44CB}"/>
              </a:ext>
            </a:extLst>
          </p:cNvPr>
          <p:cNvSpPr>
            <a:spLocks noGrp="1"/>
          </p:cNvSpPr>
          <p:nvPr>
            <p:ph type="title"/>
          </p:nvPr>
        </p:nvSpPr>
        <p:spPr>
          <a:xfrm>
            <a:off x="3028720" y="481114"/>
            <a:ext cx="14257388" cy="1868177"/>
          </a:xfrm>
        </p:spPr>
        <p:txBody>
          <a:bodyPr>
            <a:noAutofit/>
          </a:bodyPr>
          <a:lstStyle/>
          <a:p>
            <a:pPr algn="l"/>
            <a:r>
              <a:rPr lang="fr-BE" sz="5400" b="1" dirty="0">
                <a:latin typeface="Montserrat" panose="00000500000000000000" pitchFamily="2" charset="0"/>
              </a:rPr>
              <a:t>Taxe déchets 2026 </a:t>
            </a:r>
          </a:p>
        </p:txBody>
      </p:sp>
      <p:pic>
        <p:nvPicPr>
          <p:cNvPr id="30" name="Image 29" descr="Une image contenant texte, Police, clipart&#10;&#10;Le contenu généré par l’IA peut être incorrect.">
            <a:extLst>
              <a:ext uri="{FF2B5EF4-FFF2-40B4-BE49-F238E27FC236}">
                <a16:creationId xmlns:a16="http://schemas.microsoft.com/office/drawing/2014/main" id="{1A6A76A9-0944-6829-AD22-ABD82C1884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23336" y="894251"/>
            <a:ext cx="4271888" cy="1041902"/>
          </a:xfrm>
          <a:prstGeom prst="rect">
            <a:avLst/>
          </a:prstGeom>
        </p:spPr>
      </p:pic>
      <p:pic>
        <p:nvPicPr>
          <p:cNvPr id="4" name="Image 3">
            <a:extLst>
              <a:ext uri="{FF2B5EF4-FFF2-40B4-BE49-F238E27FC236}">
                <a16:creationId xmlns:a16="http://schemas.microsoft.com/office/drawing/2014/main" id="{FBB25E00-42CC-5451-5B7F-9A2CDCA9B84D}"/>
              </a:ext>
            </a:extLst>
          </p:cNvPr>
          <p:cNvPicPr>
            <a:picLocks noChangeAspect="1"/>
          </p:cNvPicPr>
          <p:nvPr/>
        </p:nvPicPr>
        <p:blipFill>
          <a:blip r:embed="rId3"/>
          <a:stretch>
            <a:fillRect/>
          </a:stretch>
        </p:blipFill>
        <p:spPr>
          <a:xfrm>
            <a:off x="3028720" y="2349290"/>
            <a:ext cx="14385222" cy="7412794"/>
          </a:xfrm>
          <a:prstGeom prst="rect">
            <a:avLst/>
          </a:prstGeom>
        </p:spPr>
      </p:pic>
    </p:spTree>
    <p:extLst>
      <p:ext uri="{BB962C8B-B14F-4D97-AF65-F5344CB8AC3E}">
        <p14:creationId xmlns:p14="http://schemas.microsoft.com/office/powerpoint/2010/main" val="2982367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AE61C-F8E6-0F90-4174-142DB0727794}"/>
            </a:ext>
          </a:extLst>
        </p:cNvPr>
        <p:cNvGrpSpPr/>
        <p:nvPr/>
      </p:nvGrpSpPr>
      <p:grpSpPr>
        <a:xfrm>
          <a:off x="0" y="0"/>
          <a:ext cx="0" cy="0"/>
          <a:chOff x="0" y="0"/>
          <a:chExt cx="0" cy="0"/>
        </a:xfrm>
      </p:grpSpPr>
      <p:grpSp>
        <p:nvGrpSpPr>
          <p:cNvPr id="23" name="object 2">
            <a:extLst>
              <a:ext uri="{FF2B5EF4-FFF2-40B4-BE49-F238E27FC236}">
                <a16:creationId xmlns:a16="http://schemas.microsoft.com/office/drawing/2014/main" id="{C63E271C-8E57-3007-374E-3C5B3D3A68BE}"/>
              </a:ext>
            </a:extLst>
          </p:cNvPr>
          <p:cNvGrpSpPr>
            <a:grpSpLocks noGrp="1" noUngrp="1" noRot="1" noMove="1" noResize="1"/>
          </p:cNvGrpSpPr>
          <p:nvPr/>
        </p:nvGrpSpPr>
        <p:grpSpPr>
          <a:xfrm>
            <a:off x="-239773" y="1"/>
            <a:ext cx="2764313" cy="10283815"/>
            <a:chOff x="-1552107" y="0"/>
            <a:chExt cx="2032282" cy="7560508"/>
          </a:xfrm>
        </p:grpSpPr>
        <p:sp>
          <p:nvSpPr>
            <p:cNvPr id="24" name="object 3">
              <a:extLst>
                <a:ext uri="{FF2B5EF4-FFF2-40B4-BE49-F238E27FC236}">
                  <a16:creationId xmlns:a16="http://schemas.microsoft.com/office/drawing/2014/main" id="{54C8D265-1CD8-86D6-B3C0-B6A9CA8AF593}"/>
                </a:ext>
              </a:extLst>
            </p:cNvPr>
            <p:cNvSpPr>
              <a:spLocks/>
            </p:cNvSpPr>
            <p:nvPr/>
          </p:nvSpPr>
          <p:spPr>
            <a:xfrm>
              <a:off x="-1552106" y="0"/>
              <a:ext cx="2032281" cy="7041515"/>
            </a:xfrm>
            <a:custGeom>
              <a:avLst/>
              <a:gdLst/>
              <a:ahLst/>
              <a:cxnLst/>
              <a:rect l="l" t="t" r="r" b="b"/>
              <a:pathLst>
                <a:path w="3129915" h="7041515">
                  <a:moveTo>
                    <a:pt x="3129366" y="0"/>
                  </a:moveTo>
                  <a:lnTo>
                    <a:pt x="0" y="0"/>
                  </a:lnTo>
                  <a:lnTo>
                    <a:pt x="0" y="7041070"/>
                  </a:lnTo>
                  <a:lnTo>
                    <a:pt x="1474683" y="7041070"/>
                  </a:lnTo>
                  <a:lnTo>
                    <a:pt x="1522618" y="7040389"/>
                  </a:lnTo>
                  <a:lnTo>
                    <a:pt x="1570214" y="7038358"/>
                  </a:lnTo>
                  <a:lnTo>
                    <a:pt x="1617455" y="7034996"/>
                  </a:lnTo>
                  <a:lnTo>
                    <a:pt x="1664321" y="7030322"/>
                  </a:lnTo>
                  <a:lnTo>
                    <a:pt x="1710793" y="7024352"/>
                  </a:lnTo>
                  <a:lnTo>
                    <a:pt x="1756855" y="7017107"/>
                  </a:lnTo>
                  <a:lnTo>
                    <a:pt x="1802486" y="7008604"/>
                  </a:lnTo>
                  <a:lnTo>
                    <a:pt x="1847669" y="6998861"/>
                  </a:lnTo>
                  <a:lnTo>
                    <a:pt x="1892385" y="6987898"/>
                  </a:lnTo>
                  <a:lnTo>
                    <a:pt x="1936616" y="6975732"/>
                  </a:lnTo>
                  <a:lnTo>
                    <a:pt x="1980344" y="6962382"/>
                  </a:lnTo>
                  <a:lnTo>
                    <a:pt x="2023550" y="6947866"/>
                  </a:lnTo>
                  <a:lnTo>
                    <a:pt x="2066215" y="6932203"/>
                  </a:lnTo>
                  <a:lnTo>
                    <a:pt x="2108322" y="6915411"/>
                  </a:lnTo>
                  <a:lnTo>
                    <a:pt x="2149852" y="6897508"/>
                  </a:lnTo>
                  <a:lnTo>
                    <a:pt x="2190786" y="6878513"/>
                  </a:lnTo>
                  <a:lnTo>
                    <a:pt x="2231106" y="6858444"/>
                  </a:lnTo>
                  <a:lnTo>
                    <a:pt x="2270795" y="6837321"/>
                  </a:lnTo>
                  <a:lnTo>
                    <a:pt x="2309832" y="6815160"/>
                  </a:lnTo>
                  <a:lnTo>
                    <a:pt x="2348200" y="6791980"/>
                  </a:lnTo>
                  <a:lnTo>
                    <a:pt x="2385881" y="6767800"/>
                  </a:lnTo>
                  <a:lnTo>
                    <a:pt x="2422857" y="6742639"/>
                  </a:lnTo>
                  <a:lnTo>
                    <a:pt x="2459108" y="6716514"/>
                  </a:lnTo>
                  <a:lnTo>
                    <a:pt x="2494616" y="6689444"/>
                  </a:lnTo>
                  <a:lnTo>
                    <a:pt x="2529363" y="6661448"/>
                  </a:lnTo>
                  <a:lnTo>
                    <a:pt x="2563331" y="6632543"/>
                  </a:lnTo>
                  <a:lnTo>
                    <a:pt x="2596501" y="6602748"/>
                  </a:lnTo>
                  <a:lnTo>
                    <a:pt x="2628855" y="6572082"/>
                  </a:lnTo>
                  <a:lnTo>
                    <a:pt x="2660374" y="6540564"/>
                  </a:lnTo>
                  <a:lnTo>
                    <a:pt x="2691040" y="6508210"/>
                  </a:lnTo>
                  <a:lnTo>
                    <a:pt x="2720834" y="6475040"/>
                  </a:lnTo>
                  <a:lnTo>
                    <a:pt x="2749739" y="6441072"/>
                  </a:lnTo>
                  <a:lnTo>
                    <a:pt x="2777736" y="6406325"/>
                  </a:lnTo>
                  <a:lnTo>
                    <a:pt x="2804806" y="6370817"/>
                  </a:lnTo>
                  <a:lnTo>
                    <a:pt x="2830931" y="6334566"/>
                  </a:lnTo>
                  <a:lnTo>
                    <a:pt x="2856093" y="6297591"/>
                  </a:lnTo>
                  <a:lnTo>
                    <a:pt x="2880273" y="6259910"/>
                  </a:lnTo>
                  <a:lnTo>
                    <a:pt x="2903453" y="6221542"/>
                  </a:lnTo>
                  <a:lnTo>
                    <a:pt x="2925614" y="6182504"/>
                  </a:lnTo>
                  <a:lnTo>
                    <a:pt x="2946738" y="6142816"/>
                  </a:lnTo>
                  <a:lnTo>
                    <a:pt x="2966807" y="6102496"/>
                  </a:lnTo>
                  <a:lnTo>
                    <a:pt x="2985802" y="6061561"/>
                  </a:lnTo>
                  <a:lnTo>
                    <a:pt x="3003705" y="6020031"/>
                  </a:lnTo>
                  <a:lnTo>
                    <a:pt x="3020497" y="5977924"/>
                  </a:lnTo>
                  <a:lnTo>
                    <a:pt x="3036160" y="5935259"/>
                  </a:lnTo>
                  <a:lnTo>
                    <a:pt x="3050676" y="5892053"/>
                  </a:lnTo>
                  <a:lnTo>
                    <a:pt x="3064027" y="5848325"/>
                  </a:lnTo>
                  <a:lnTo>
                    <a:pt x="3076193" y="5804093"/>
                  </a:lnTo>
                  <a:lnTo>
                    <a:pt x="3087156" y="5759377"/>
                  </a:lnTo>
                  <a:lnTo>
                    <a:pt x="3096899" y="5714194"/>
                  </a:lnTo>
                  <a:lnTo>
                    <a:pt x="3105402" y="5668562"/>
                  </a:lnTo>
                  <a:lnTo>
                    <a:pt x="3112648" y="5622500"/>
                  </a:lnTo>
                  <a:lnTo>
                    <a:pt x="3118617" y="5576027"/>
                  </a:lnTo>
                  <a:lnTo>
                    <a:pt x="3123292" y="5529161"/>
                  </a:lnTo>
                  <a:lnTo>
                    <a:pt x="3126654" y="5481920"/>
                  </a:lnTo>
                  <a:lnTo>
                    <a:pt x="3128685" y="5434322"/>
                  </a:lnTo>
                  <a:lnTo>
                    <a:pt x="3129366" y="5386387"/>
                  </a:lnTo>
                  <a:lnTo>
                    <a:pt x="3129366" y="0"/>
                  </a:lnTo>
                  <a:close/>
                </a:path>
              </a:pathLst>
            </a:custGeom>
            <a:solidFill>
              <a:srgbClr val="7FCBAE"/>
            </a:solidFill>
          </p:spPr>
          <p:txBody>
            <a:bodyPr wrap="square" lIns="0" tIns="0" rIns="0" bIns="0" rtlCol="0"/>
            <a:lstStyle/>
            <a:p>
              <a:endParaRPr sz="2448"/>
            </a:p>
          </p:txBody>
        </p:sp>
        <p:sp>
          <p:nvSpPr>
            <p:cNvPr id="25" name="object 4">
              <a:extLst>
                <a:ext uri="{FF2B5EF4-FFF2-40B4-BE49-F238E27FC236}">
                  <a16:creationId xmlns:a16="http://schemas.microsoft.com/office/drawing/2014/main" id="{F826AA36-9AED-F696-7F7C-D9D4F9398A59}"/>
                </a:ext>
              </a:extLst>
            </p:cNvPr>
            <p:cNvSpPr>
              <a:spLocks/>
            </p:cNvSpPr>
            <p:nvPr/>
          </p:nvSpPr>
          <p:spPr>
            <a:xfrm>
              <a:off x="-1552107" y="7041078"/>
              <a:ext cx="1739128" cy="519430"/>
            </a:xfrm>
            <a:custGeom>
              <a:avLst/>
              <a:gdLst/>
              <a:ahLst/>
              <a:cxnLst/>
              <a:rect l="l" t="t" r="r" b="b"/>
              <a:pathLst>
                <a:path w="2678430" h="519429">
                  <a:moveTo>
                    <a:pt x="1474683" y="0"/>
                  </a:moveTo>
                  <a:lnTo>
                    <a:pt x="0" y="0"/>
                  </a:lnTo>
                  <a:lnTo>
                    <a:pt x="0" y="518927"/>
                  </a:lnTo>
                  <a:lnTo>
                    <a:pt x="2677829" y="518927"/>
                  </a:lnTo>
                  <a:lnTo>
                    <a:pt x="2660374" y="500511"/>
                  </a:lnTo>
                  <a:lnTo>
                    <a:pt x="2628855" y="468992"/>
                  </a:lnTo>
                  <a:lnTo>
                    <a:pt x="2596501" y="438326"/>
                  </a:lnTo>
                  <a:lnTo>
                    <a:pt x="2563331" y="408531"/>
                  </a:lnTo>
                  <a:lnTo>
                    <a:pt x="2529363" y="379626"/>
                  </a:lnTo>
                  <a:lnTo>
                    <a:pt x="2494616" y="351629"/>
                  </a:lnTo>
                  <a:lnTo>
                    <a:pt x="2459108" y="324559"/>
                  </a:lnTo>
                  <a:lnTo>
                    <a:pt x="2422857" y="298434"/>
                  </a:lnTo>
                  <a:lnTo>
                    <a:pt x="2385881" y="273272"/>
                  </a:lnTo>
                  <a:lnTo>
                    <a:pt x="2348200" y="249092"/>
                  </a:lnTo>
                  <a:lnTo>
                    <a:pt x="2309832" y="225913"/>
                  </a:lnTo>
                  <a:lnTo>
                    <a:pt x="2270795" y="203752"/>
                  </a:lnTo>
                  <a:lnTo>
                    <a:pt x="2231106" y="182627"/>
                  </a:lnTo>
                  <a:lnTo>
                    <a:pt x="2190786" y="162559"/>
                  </a:lnTo>
                  <a:lnTo>
                    <a:pt x="2149852" y="143564"/>
                  </a:lnTo>
                  <a:lnTo>
                    <a:pt x="2108322" y="125661"/>
                  </a:lnTo>
                  <a:lnTo>
                    <a:pt x="2066215" y="108868"/>
                  </a:lnTo>
                  <a:lnTo>
                    <a:pt x="2023550" y="93205"/>
                  </a:lnTo>
                  <a:lnTo>
                    <a:pt x="1980344" y="78689"/>
                  </a:lnTo>
                  <a:lnTo>
                    <a:pt x="1936616" y="65339"/>
                  </a:lnTo>
                  <a:lnTo>
                    <a:pt x="1892385" y="53173"/>
                  </a:lnTo>
                  <a:lnTo>
                    <a:pt x="1847669" y="42209"/>
                  </a:lnTo>
                  <a:lnTo>
                    <a:pt x="1802486" y="32466"/>
                  </a:lnTo>
                  <a:lnTo>
                    <a:pt x="1756855" y="23963"/>
                  </a:lnTo>
                  <a:lnTo>
                    <a:pt x="1710793" y="16718"/>
                  </a:lnTo>
                  <a:lnTo>
                    <a:pt x="1664321" y="10748"/>
                  </a:lnTo>
                  <a:lnTo>
                    <a:pt x="1617455" y="6073"/>
                  </a:lnTo>
                  <a:lnTo>
                    <a:pt x="1570214" y="2711"/>
                  </a:lnTo>
                  <a:lnTo>
                    <a:pt x="1522618" y="680"/>
                  </a:lnTo>
                  <a:lnTo>
                    <a:pt x="1474683" y="0"/>
                  </a:lnTo>
                  <a:close/>
                </a:path>
              </a:pathLst>
            </a:custGeom>
            <a:solidFill>
              <a:srgbClr val="1D6546"/>
            </a:solidFill>
          </p:spPr>
          <p:txBody>
            <a:bodyPr wrap="square" lIns="0" tIns="0" rIns="0" bIns="0" rtlCol="0"/>
            <a:lstStyle/>
            <a:p>
              <a:endParaRPr sz="2448"/>
            </a:p>
          </p:txBody>
        </p:sp>
      </p:grpSp>
      <p:sp>
        <p:nvSpPr>
          <p:cNvPr id="22" name="Titre 21">
            <a:extLst>
              <a:ext uri="{FF2B5EF4-FFF2-40B4-BE49-F238E27FC236}">
                <a16:creationId xmlns:a16="http://schemas.microsoft.com/office/drawing/2014/main" id="{D53AB011-2CB2-7946-08D7-76AC37DDC0AD}"/>
              </a:ext>
            </a:extLst>
          </p:cNvPr>
          <p:cNvSpPr>
            <a:spLocks noGrp="1"/>
          </p:cNvSpPr>
          <p:nvPr>
            <p:ph type="title"/>
          </p:nvPr>
        </p:nvSpPr>
        <p:spPr>
          <a:xfrm>
            <a:off x="3028720" y="481114"/>
            <a:ext cx="14257388" cy="1868177"/>
          </a:xfrm>
        </p:spPr>
        <p:txBody>
          <a:bodyPr>
            <a:noAutofit/>
          </a:bodyPr>
          <a:lstStyle/>
          <a:p>
            <a:pPr algn="l"/>
            <a:r>
              <a:rPr lang="fr-BE" sz="5400" b="1" dirty="0">
                <a:latin typeface="Montserrat" panose="00000500000000000000" pitchFamily="2" charset="0"/>
              </a:rPr>
              <a:t>Taxe déchets 2026 </a:t>
            </a:r>
          </a:p>
        </p:txBody>
      </p:sp>
      <p:pic>
        <p:nvPicPr>
          <p:cNvPr id="30" name="Image 29" descr="Une image contenant texte, Police, clipart&#10;&#10;Le contenu généré par l’IA peut être incorrect.">
            <a:extLst>
              <a:ext uri="{FF2B5EF4-FFF2-40B4-BE49-F238E27FC236}">
                <a16:creationId xmlns:a16="http://schemas.microsoft.com/office/drawing/2014/main" id="{EED37508-4ADB-FAD1-E457-CFAE057307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23336" y="801852"/>
            <a:ext cx="4271888" cy="1041902"/>
          </a:xfrm>
          <a:prstGeom prst="rect">
            <a:avLst/>
          </a:prstGeom>
        </p:spPr>
      </p:pic>
      <p:pic>
        <p:nvPicPr>
          <p:cNvPr id="3" name="Image 2">
            <a:extLst>
              <a:ext uri="{FF2B5EF4-FFF2-40B4-BE49-F238E27FC236}">
                <a16:creationId xmlns:a16="http://schemas.microsoft.com/office/drawing/2014/main" id="{B2B63CE1-9A3A-145A-0028-DC09924B9A9C}"/>
              </a:ext>
            </a:extLst>
          </p:cNvPr>
          <p:cNvPicPr>
            <a:picLocks noChangeAspect="1"/>
          </p:cNvPicPr>
          <p:nvPr/>
        </p:nvPicPr>
        <p:blipFill>
          <a:blip r:embed="rId3"/>
          <a:stretch>
            <a:fillRect/>
          </a:stretch>
        </p:blipFill>
        <p:spPr>
          <a:xfrm>
            <a:off x="3028720" y="2670029"/>
            <a:ext cx="14578516" cy="5478889"/>
          </a:xfrm>
          <a:prstGeom prst="rect">
            <a:avLst/>
          </a:prstGeom>
        </p:spPr>
      </p:pic>
    </p:spTree>
    <p:extLst>
      <p:ext uri="{BB962C8B-B14F-4D97-AF65-F5344CB8AC3E}">
        <p14:creationId xmlns:p14="http://schemas.microsoft.com/office/powerpoint/2010/main" val="2640870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C497A-471A-BC02-0A21-9304C086A5F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FACB033-ACC5-E450-B974-BC7DAC5A514E}"/>
              </a:ext>
            </a:extLst>
          </p:cNvPr>
          <p:cNvSpPr txBox="1">
            <a:spLocks noGrp="1"/>
          </p:cNvSpPr>
          <p:nvPr>
            <p:ph type="ctrTitle"/>
          </p:nvPr>
        </p:nvSpPr>
        <p:spPr>
          <a:xfrm>
            <a:off x="3650691" y="3731681"/>
            <a:ext cx="9846499" cy="1662284"/>
          </a:xfrm>
          <a:prstGeom prst="rect">
            <a:avLst/>
          </a:prstGeom>
        </p:spPr>
        <p:txBody>
          <a:bodyPr vert="horz" wrap="square" lIns="0" tIns="402497" rIns="0" bIns="0" rtlCol="0" anchor="ctr">
            <a:spAutoFit/>
          </a:bodyPr>
          <a:lstStyle/>
          <a:p>
            <a:pPr marL="17275">
              <a:spcBef>
                <a:spcPts val="3169"/>
              </a:spcBef>
            </a:pPr>
            <a:r>
              <a:rPr lang="fr-BE" sz="8161" b="1" spc="-252" dirty="0">
                <a:solidFill>
                  <a:srgbClr val="1D6546"/>
                </a:solidFill>
                <a:latin typeface="Montserrat" panose="00000500000000000000" pitchFamily="2" charset="0"/>
                <a:cs typeface="Verdana"/>
              </a:rPr>
              <a:t>Réunion citoyenne</a:t>
            </a:r>
            <a:endParaRPr sz="8161" b="1" dirty="0">
              <a:latin typeface="Montserrat" panose="00000500000000000000" pitchFamily="2" charset="0"/>
              <a:cs typeface="Verdana"/>
            </a:endParaRPr>
          </a:p>
        </p:txBody>
      </p:sp>
      <p:sp>
        <p:nvSpPr>
          <p:cNvPr id="3" name="object 3">
            <a:extLst>
              <a:ext uri="{FF2B5EF4-FFF2-40B4-BE49-F238E27FC236}">
                <a16:creationId xmlns:a16="http://schemas.microsoft.com/office/drawing/2014/main" id="{716651DB-0BD1-ECC6-5803-4063AC7E1D5E}"/>
              </a:ext>
            </a:extLst>
          </p:cNvPr>
          <p:cNvSpPr txBox="1"/>
          <p:nvPr/>
        </p:nvSpPr>
        <p:spPr>
          <a:xfrm>
            <a:off x="3450351" y="9185747"/>
            <a:ext cx="3206113" cy="436020"/>
          </a:xfrm>
          <a:prstGeom prst="rect">
            <a:avLst/>
          </a:prstGeom>
        </p:spPr>
        <p:txBody>
          <a:bodyPr vert="horz" wrap="square" lIns="0" tIns="17275" rIns="0" bIns="0" rtlCol="0">
            <a:spAutoFit/>
          </a:bodyPr>
          <a:lstStyle/>
          <a:p>
            <a:pPr marL="17275" marR="0" lvl="0" indent="0" algn="l" defTabSz="914400" rtl="0" eaLnBrk="1" fontAlgn="auto" latinLnBrk="0" hangingPunct="1">
              <a:lnSpc>
                <a:spcPct val="100000"/>
              </a:lnSpc>
              <a:spcBef>
                <a:spcPts val="136"/>
              </a:spcBef>
              <a:spcAft>
                <a:spcPts val="0"/>
              </a:spcAft>
              <a:buClrTx/>
              <a:buSzTx/>
              <a:buFontTx/>
              <a:buNone/>
              <a:tabLst/>
              <a:defRPr/>
            </a:pPr>
            <a:r>
              <a:rPr kumimoji="0" lang="fr-BE" sz="2720" b="0" i="0" u="none" strike="noStrike" kern="1200" cap="none" spc="0" normalizeH="0" baseline="0" noProof="0" dirty="0">
                <a:ln>
                  <a:noFill/>
                </a:ln>
                <a:solidFill>
                  <a:srgbClr val="231F20"/>
                </a:solidFill>
                <a:effectLst/>
                <a:uLnTx/>
                <a:uFillTx/>
                <a:latin typeface="Montserrat" panose="00000500000000000000" pitchFamily="2" charset="0"/>
                <a:ea typeface="+mn-ea"/>
                <a:cs typeface="Verdana"/>
              </a:rPr>
              <a:t>19 novembre 2025</a:t>
            </a:r>
            <a:endParaRPr kumimoji="0" sz="2720" b="0" i="0" u="none" strike="noStrike" kern="1200" cap="none" spc="0" normalizeH="0" baseline="0" noProof="0" dirty="0">
              <a:ln>
                <a:noFill/>
              </a:ln>
              <a:solidFill>
                <a:prstClr val="black"/>
              </a:solidFill>
              <a:effectLst/>
              <a:uLnTx/>
              <a:uFillTx/>
              <a:latin typeface="Montserrat" panose="00000500000000000000" pitchFamily="2" charset="0"/>
              <a:ea typeface="+mn-ea"/>
              <a:cs typeface="Verdana"/>
            </a:endParaRPr>
          </a:p>
        </p:txBody>
      </p:sp>
      <p:pic>
        <p:nvPicPr>
          <p:cNvPr id="5" name="Image 4" descr="Une image contenant clipart, Graphique, conception, illustration&#10;&#10;Le contenu généré par l’IA peut être incorrect.">
            <a:extLst>
              <a:ext uri="{FF2B5EF4-FFF2-40B4-BE49-F238E27FC236}">
                <a16:creationId xmlns:a16="http://schemas.microsoft.com/office/drawing/2014/main" id="{7B03AC5E-8979-7A68-A42D-944B7B8832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06680" y="7587688"/>
            <a:ext cx="1654020" cy="2034079"/>
          </a:xfrm>
          <a:prstGeom prst="rect">
            <a:avLst/>
          </a:prstGeom>
        </p:spPr>
      </p:pic>
    </p:spTree>
    <p:extLst>
      <p:ext uri="{BB962C8B-B14F-4D97-AF65-F5344CB8AC3E}">
        <p14:creationId xmlns:p14="http://schemas.microsoft.com/office/powerpoint/2010/main" val="21784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231329180C5748B9B233699593C6D1" ma:contentTypeVersion="26" ma:contentTypeDescription="Crée un document." ma:contentTypeScope="" ma:versionID="bd1e5bcd3a5f7fc60da3c1e4aee43c60">
  <xsd:schema xmlns:xsd="http://www.w3.org/2001/XMLSchema" xmlns:xs="http://www.w3.org/2001/XMLSchema" xmlns:p="http://schemas.microsoft.com/office/2006/metadata/properties" xmlns:ns2="4ce8560a-04a3-46c2-a5b9-aecac4f81149" xmlns:ns3="12713a7a-2782-40fe-918a-636dab6d6027" targetNamespace="http://schemas.microsoft.com/office/2006/metadata/properties" ma:root="true" ma:fieldsID="cc3b7952dc445aff33f9d94a075a1a06" ns2:_="" ns3:_="">
    <xsd:import namespace="4ce8560a-04a3-46c2-a5b9-aecac4f81149"/>
    <xsd:import namespace="12713a7a-2782-40fe-918a-636dab6d602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owga" minOccurs="0"/>
                <xsd:element ref="ns2:d07e234a-ecb2-40da-91c1-dd2d99fc2edeCountryOrRegion" minOccurs="0"/>
                <xsd:element ref="ns2:d07e234a-ecb2-40da-91c1-dd2d99fc2edeState" minOccurs="0"/>
                <xsd:element ref="ns2:d07e234a-ecb2-40da-91c1-dd2d99fc2edeCity" minOccurs="0"/>
                <xsd:element ref="ns2:d07e234a-ecb2-40da-91c1-dd2d99fc2edePostalCode" minOccurs="0"/>
                <xsd:element ref="ns2:d07e234a-ecb2-40da-91c1-dd2d99fc2edeStreet" minOccurs="0"/>
                <xsd:element ref="ns2:d07e234a-ecb2-40da-91c1-dd2d99fc2edeGeoLoc" minOccurs="0"/>
                <xsd:element ref="ns2:d07e234a-ecb2-40da-91c1-dd2d99fc2edeDispName" minOccurs="0"/>
                <xsd:element ref="ns2:lcf76f155ced4ddcb4097134ff3c332f" minOccurs="0"/>
                <xsd:element ref="ns3:TaxCatchAll" minOccurs="0"/>
                <xsd:element ref="ns2:MediaServiceLocation" minOccurs="0"/>
                <xsd:element ref="ns2:MediaServiceOCR"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e8560a-04a3-46c2-a5b9-aecac4f811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owga" ma:index="18" nillable="true" ma:displayName="Emplacement" ma:internalName="owga">
      <xsd:simpleType>
        <xsd:restriction base="dms:Unknown"/>
      </xsd:simpleType>
    </xsd:element>
    <xsd:element name="d07e234a-ecb2-40da-91c1-dd2d99fc2edeCountryOrRegion" ma:index="19" nillable="true" ma:displayName="Emplacement : Pays/région" ma:internalName="CountryOrRegion" ma:readOnly="true">
      <xsd:simpleType>
        <xsd:restriction base="dms:Text"/>
      </xsd:simpleType>
    </xsd:element>
    <xsd:element name="d07e234a-ecb2-40da-91c1-dd2d99fc2edeState" ma:index="20" nillable="true" ma:displayName="Emplacement : État" ma:internalName="State" ma:readOnly="true">
      <xsd:simpleType>
        <xsd:restriction base="dms:Text"/>
      </xsd:simpleType>
    </xsd:element>
    <xsd:element name="d07e234a-ecb2-40da-91c1-dd2d99fc2edeCity" ma:index="21" nillable="true" ma:displayName="Emplacement : Ville" ma:internalName="City" ma:readOnly="true">
      <xsd:simpleType>
        <xsd:restriction base="dms:Text"/>
      </xsd:simpleType>
    </xsd:element>
    <xsd:element name="d07e234a-ecb2-40da-91c1-dd2d99fc2edePostalCode" ma:index="22" nillable="true" ma:displayName="Emplacement : Code postal" ma:internalName="PostalCode" ma:readOnly="true">
      <xsd:simpleType>
        <xsd:restriction base="dms:Text"/>
      </xsd:simpleType>
    </xsd:element>
    <xsd:element name="d07e234a-ecb2-40da-91c1-dd2d99fc2edeStreet" ma:index="23" nillable="true" ma:displayName="Emplacement : Rue" ma:internalName="Street" ma:readOnly="true">
      <xsd:simpleType>
        <xsd:restriction base="dms:Text"/>
      </xsd:simpleType>
    </xsd:element>
    <xsd:element name="d07e234a-ecb2-40da-91c1-dd2d99fc2edeGeoLoc" ma:index="24" nillable="true" ma:displayName="Emplacement : Coordonnées" ma:internalName="GeoLoc" ma:readOnly="true">
      <xsd:simpleType>
        <xsd:restriction base="dms:Unknown"/>
      </xsd:simpleType>
    </xsd:element>
    <xsd:element name="d07e234a-ecb2-40da-91c1-dd2d99fc2edeDispName" ma:index="25" nillable="true" ma:displayName="Emplacement : nom" ma:internalName="DispName" ma:readOnly="true">
      <xsd:simpleType>
        <xsd:restriction base="dms:Text"/>
      </xsd:simpleType>
    </xsd:element>
    <xsd:element name="lcf76f155ced4ddcb4097134ff3c332f" ma:index="27" nillable="true" ma:taxonomy="true" ma:internalName="lcf76f155ced4ddcb4097134ff3c332f" ma:taxonomyFieldName="MediaServiceImageTags" ma:displayName="Balises d’images" ma:readOnly="false" ma:fieldId="{5cf76f15-5ced-4ddc-b409-7134ff3c332f}" ma:taxonomyMulti="true" ma:sspId="d335dc2d-f1d8-4b66-a209-619ecad5efa7" ma:termSetId="09814cd3-568e-fe90-9814-8d621ff8fb84" ma:anchorId="fba54fb3-c3e1-fe81-a776-ca4b69148c4d" ma:open="true" ma:isKeyword="false">
      <xsd:complexType>
        <xsd:sequence>
          <xsd:element ref="pc:Terms" minOccurs="0" maxOccurs="1"/>
        </xsd:sequence>
      </xsd:complexType>
    </xsd:element>
    <xsd:element name="MediaServiceLocation" ma:index="29" nillable="true" ma:displayName="Location" ma:indexed="true" ma:internalName="MediaServiceLocation"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LengthInSeconds" ma:index="32" nillable="true" ma:displayName="MediaLengthInSeconds" ma:hidden="true" ma:internalName="MediaLengthInSeconds" ma:readOnly="true">
      <xsd:simpleType>
        <xsd:restriction base="dms:Unknown"/>
      </xsd:simpleType>
    </xsd:element>
    <xsd:element name="MediaServiceSearchProperties" ma:index="3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713a7a-2782-40fe-918a-636dab6d6027"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28" nillable="true" ma:displayName="Taxonomy Catch All Column" ma:hidden="true" ma:list="{fd65cc30-4519-43db-adf1-dd9a13142015}" ma:internalName="TaxCatchAll" ma:showField="CatchAllData" ma:web="12713a7a-2782-40fe-918a-636dab6d60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2713a7a-2782-40fe-918a-636dab6d6027" xsi:nil="true"/>
    <lcf76f155ced4ddcb4097134ff3c332f xmlns="4ce8560a-04a3-46c2-a5b9-aecac4f81149">
      <Terms xmlns="http://schemas.microsoft.com/office/infopath/2007/PartnerControls"/>
    </lcf76f155ced4ddcb4097134ff3c332f>
    <owga xmlns="4ce8560a-04a3-46c2-a5b9-aecac4f81149" xsi:nil="true"/>
  </documentManagement>
</p:properties>
</file>

<file path=customXml/itemProps1.xml><?xml version="1.0" encoding="utf-8"?>
<ds:datastoreItem xmlns:ds="http://schemas.openxmlformats.org/officeDocument/2006/customXml" ds:itemID="{38325D60-0206-49ED-A2E6-B3DAF6A1669D}">
  <ds:schemaRefs>
    <ds:schemaRef ds:uri="http://schemas.microsoft.com/sharepoint/v3/contenttype/forms"/>
  </ds:schemaRefs>
</ds:datastoreItem>
</file>

<file path=customXml/itemProps2.xml><?xml version="1.0" encoding="utf-8"?>
<ds:datastoreItem xmlns:ds="http://schemas.openxmlformats.org/officeDocument/2006/customXml" ds:itemID="{8E44BEB4-B5F3-476F-A320-E698AA109639}">
  <ds:schemaRefs>
    <ds:schemaRef ds:uri="12713a7a-2782-40fe-918a-636dab6d6027"/>
    <ds:schemaRef ds:uri="4ce8560a-04a3-46c2-a5b9-aecac4f811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00AB15-9E33-4C9A-9CC3-DC003A6FD8CF}">
  <ds:schemaRefs>
    <ds:schemaRef ds:uri="http://schemas.microsoft.com/office/2006/documentManagement/types"/>
    <ds:schemaRef ds:uri="http://purl.org/dc/dcmitype/"/>
    <ds:schemaRef ds:uri="http://purl.org/dc/terms/"/>
    <ds:schemaRef ds:uri="http://purl.org/dc/elements/1.1/"/>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12713a7a-2782-40fe-918a-636dab6d6027"/>
    <ds:schemaRef ds:uri="4ce8560a-04a3-46c2-a5b9-aecac4f81149"/>
  </ds:schemaRefs>
</ds:datastoreItem>
</file>

<file path=docProps/app.xml><?xml version="1.0" encoding="utf-8"?>
<Properties xmlns="http://schemas.openxmlformats.org/officeDocument/2006/extended-properties" xmlns:vt="http://schemas.openxmlformats.org/officeDocument/2006/docPropsVTypes">
  <TotalTime>330</TotalTime>
  <Words>2142</Words>
  <Application>Microsoft Office PowerPoint</Application>
  <PresentationFormat>Personnalisé</PresentationFormat>
  <Paragraphs>331</Paragraphs>
  <Slides>50</Slides>
  <Notes>10</Notes>
  <HiddenSlides>0</HiddenSlides>
  <MMClips>1</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50</vt:i4>
      </vt:variant>
    </vt:vector>
  </HeadingPairs>
  <TitlesOfParts>
    <vt:vector size="66" baseType="lpstr">
      <vt:lpstr>Source Sans Pro Semibold</vt:lpstr>
      <vt:lpstr>Libre Franklin</vt:lpstr>
      <vt:lpstr>Symbol</vt:lpstr>
      <vt:lpstr>Arial</vt:lpstr>
      <vt:lpstr>Calibri</vt:lpstr>
      <vt:lpstr>Libre Franklin Semi-Bold</vt:lpstr>
      <vt:lpstr>Wingdings</vt:lpstr>
      <vt:lpstr>Source Sans Pro Light</vt:lpstr>
      <vt:lpstr>Franklin Gothic Book</vt:lpstr>
      <vt:lpstr>Source Sans Pro</vt:lpstr>
      <vt:lpstr>Aptos</vt:lpstr>
      <vt:lpstr>Libre Franklin Medium</vt:lpstr>
      <vt:lpstr>Source Sans 3 SemiBold</vt:lpstr>
      <vt:lpstr>Montserrat</vt:lpstr>
      <vt:lpstr>Libre Franklin Bold</vt:lpstr>
      <vt:lpstr>Office Theme</vt:lpstr>
      <vt:lpstr>Réunion citoyenne Parc à conteneurs</vt:lpstr>
      <vt:lpstr>Pourquoi une consultation citoyenne ?</vt:lpstr>
      <vt:lpstr>Contexte : situation particulière de Mont-Saint-Guibert</vt:lpstr>
      <vt:lpstr> Relations avec Renewi (2019–2023)</vt:lpstr>
      <vt:lpstr>Pourquoi tester InBW en juin 2024 ?</vt:lpstr>
      <vt:lpstr>Test = Connaissance des deux systèmes</vt:lpstr>
      <vt:lpstr>Pourquoi le coût est un élement central pour nos citoyens ?</vt:lpstr>
      <vt:lpstr>Decembre 2025 : Faire un choix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Nos valeurs</vt:lpstr>
      <vt:lpstr>Structure de Renewi : deux divisions commerciales</vt:lpstr>
      <vt:lpstr>Nos centres opérationnels</vt:lpstr>
      <vt:lpstr>Renewi en Belgique</vt:lpstr>
      <vt:lpstr>Présentation PowerPoint</vt:lpstr>
      <vt:lpstr>Ambition du projet</vt:lpstr>
      <vt:lpstr>Coûts</vt:lpstr>
      <vt:lpstr>Gestion des nuisances</vt:lpstr>
      <vt:lpstr>Prévention incendie</vt:lpstr>
      <vt:lpstr>Présentation PowerPoint</vt:lpstr>
      <vt:lpstr>Impact financier Cout vérité</vt:lpstr>
      <vt:lpstr>Présentation PowerPoint</vt:lpstr>
      <vt:lpstr>Taxe déchets 2026 </vt:lpstr>
      <vt:lpstr>Taxe déchets 2026 </vt:lpstr>
      <vt:lpstr>Réunion citoyenne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Aude Wiot</dc:creator>
  <cp:lastModifiedBy>Mathilde LIBOUTON</cp:lastModifiedBy>
  <cp:revision>27</cp:revision>
  <dcterms:created xsi:type="dcterms:W3CDTF">2025-11-18T09:37:13Z</dcterms:created>
  <dcterms:modified xsi:type="dcterms:W3CDTF">2025-11-19T21:13:48Z</dcterms:modified>
</cp:coreProperties>
</file>